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88" r:id="rId2"/>
    <p:sldId id="500" r:id="rId3"/>
    <p:sldId id="532" r:id="rId4"/>
    <p:sldId id="506" r:id="rId5"/>
    <p:sldId id="543" r:id="rId6"/>
    <p:sldId id="527" r:id="rId7"/>
    <p:sldId id="546" r:id="rId8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A60F"/>
    <a:srgbClr val="00936F"/>
    <a:srgbClr val="006EB8"/>
    <a:srgbClr val="003E76"/>
    <a:srgbClr val="099295"/>
    <a:srgbClr val="0A0A0A"/>
    <a:srgbClr val="1479BE"/>
    <a:srgbClr val="F5F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16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67C85-16A5-4EAE-865F-78E6CF644FB4}" type="datetimeFigureOut">
              <a:rPr lang="ko-KR" altLang="en-US" smtClean="0"/>
              <a:t>2025-01-09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8A630-F6CA-4465-B088-B1A7A22138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32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대각선 줄무늬 7">
            <a:extLst>
              <a:ext uri="{FF2B5EF4-FFF2-40B4-BE49-F238E27FC236}">
                <a16:creationId xmlns:a16="http://schemas.microsoft.com/office/drawing/2014/main" id="{628F8A39-9573-806F-C47B-EE8F31F934B8}"/>
              </a:ext>
            </a:extLst>
          </p:cNvPr>
          <p:cNvSpPr/>
          <p:nvPr userDrawn="1"/>
        </p:nvSpPr>
        <p:spPr>
          <a:xfrm flipH="1">
            <a:off x="4515394" y="0"/>
            <a:ext cx="5390606" cy="5519326"/>
          </a:xfrm>
          <a:prstGeom prst="diagStripe">
            <a:avLst>
              <a:gd name="adj" fmla="val 69202"/>
            </a:avLst>
          </a:prstGeom>
          <a:solidFill>
            <a:srgbClr val="0093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대각선 줄무늬 9">
            <a:extLst>
              <a:ext uri="{FF2B5EF4-FFF2-40B4-BE49-F238E27FC236}">
                <a16:creationId xmlns:a16="http://schemas.microsoft.com/office/drawing/2014/main" id="{6363797F-4042-8B39-E153-F863181B4083}"/>
              </a:ext>
            </a:extLst>
          </p:cNvPr>
          <p:cNvSpPr/>
          <p:nvPr userDrawn="1"/>
        </p:nvSpPr>
        <p:spPr>
          <a:xfrm rot="5400000" flipH="1">
            <a:off x="6259763" y="3211764"/>
            <a:ext cx="4261892" cy="3030583"/>
          </a:xfrm>
          <a:prstGeom prst="diagStripe">
            <a:avLst>
              <a:gd name="adj" fmla="val 61730"/>
            </a:avLst>
          </a:prstGeom>
          <a:solidFill>
            <a:srgbClr val="DCA60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A87F8D5-486D-FAB9-424B-03910D8B6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290" y="6176513"/>
            <a:ext cx="3055985" cy="52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635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대각선 줄무늬 1">
            <a:extLst>
              <a:ext uri="{FF2B5EF4-FFF2-40B4-BE49-F238E27FC236}">
                <a16:creationId xmlns:a16="http://schemas.microsoft.com/office/drawing/2014/main" id="{C55ACB1C-D78B-C8C1-1A7A-2AC5C7803D27}"/>
              </a:ext>
            </a:extLst>
          </p:cNvPr>
          <p:cNvSpPr/>
          <p:nvPr userDrawn="1"/>
        </p:nvSpPr>
        <p:spPr>
          <a:xfrm flipH="1">
            <a:off x="4515394" y="0"/>
            <a:ext cx="5390606" cy="5519326"/>
          </a:xfrm>
          <a:prstGeom prst="diagStripe">
            <a:avLst>
              <a:gd name="adj" fmla="val 69202"/>
            </a:avLst>
          </a:prstGeom>
          <a:solidFill>
            <a:srgbClr val="00936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대각선 줄무늬 2">
            <a:extLst>
              <a:ext uri="{FF2B5EF4-FFF2-40B4-BE49-F238E27FC236}">
                <a16:creationId xmlns:a16="http://schemas.microsoft.com/office/drawing/2014/main" id="{8C2F031D-C785-4136-9DCE-9C3702E81762}"/>
              </a:ext>
            </a:extLst>
          </p:cNvPr>
          <p:cNvSpPr/>
          <p:nvPr userDrawn="1"/>
        </p:nvSpPr>
        <p:spPr>
          <a:xfrm rot="5400000" flipH="1">
            <a:off x="6259763" y="3211764"/>
            <a:ext cx="4261892" cy="3030583"/>
          </a:xfrm>
          <a:prstGeom prst="diagStripe">
            <a:avLst>
              <a:gd name="adj" fmla="val 61730"/>
            </a:avLst>
          </a:prstGeom>
          <a:solidFill>
            <a:srgbClr val="DCA60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48A0DF4-EDC2-5EDB-783E-ACDE6C94A9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290" y="6176513"/>
            <a:ext cx="3055985" cy="52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07B59-FB6B-4CEC-9CEB-08EC30B6D60F}" type="datetimeFigureOut">
              <a:rPr lang="ko-KR" altLang="en-US" smtClean="0"/>
              <a:t>2025-01-09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AF37F-7DEF-463A-BD3A-8854820943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3125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 userDrawn="1"/>
        </p:nvSpPr>
        <p:spPr bwMode="gray">
          <a:xfrm rot="5400000">
            <a:off x="6340454" y="3292458"/>
            <a:ext cx="6857999" cy="273094"/>
          </a:xfrm>
          <a:prstGeom prst="rect">
            <a:avLst/>
          </a:prstGeom>
          <a:gradFill>
            <a:gsLst>
              <a:gs pos="71000">
                <a:schemeClr val="bg1">
                  <a:lumMod val="85000"/>
                </a:schemeClr>
              </a:gs>
              <a:gs pos="7000">
                <a:srgbClr val="078A9D"/>
              </a:gs>
              <a:gs pos="90000">
                <a:schemeClr val="bg1">
                  <a:lumMod val="75000"/>
                </a:schemeClr>
              </a:gs>
              <a:gs pos="54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24" name="그룹 23"/>
          <p:cNvGrpSpPr/>
          <p:nvPr userDrawn="1"/>
        </p:nvGrpSpPr>
        <p:grpSpPr>
          <a:xfrm>
            <a:off x="162149" y="365671"/>
            <a:ext cx="10120296" cy="294017"/>
            <a:chOff x="162122" y="365671"/>
            <a:chExt cx="10118675" cy="294017"/>
          </a:xfrm>
        </p:grpSpPr>
        <p:sp>
          <p:nvSpPr>
            <p:cNvPr id="26" name="모서리가 둥근 직사각형 25"/>
            <p:cNvSpPr/>
            <p:nvPr/>
          </p:nvSpPr>
          <p:spPr bwMode="gray">
            <a:xfrm flipH="1">
              <a:off x="362567" y="476679"/>
              <a:ext cx="991823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99295"/>
                </a:gs>
                <a:gs pos="70435">
                  <a:srgbClr val="00307E"/>
                </a:gs>
                <a:gs pos="32500">
                  <a:srgbClr val="006EB8"/>
                </a:gs>
                <a:gs pos="100000">
                  <a:srgbClr val="18105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27" name="자유형 281"/>
            <p:cNvSpPr/>
            <p:nvPr/>
          </p:nvSpPr>
          <p:spPr bwMode="gray">
            <a:xfrm rot="5400000" flipH="1">
              <a:off x="9519558" y="549331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28" name="자유형 281"/>
            <p:cNvSpPr/>
            <p:nvPr/>
          </p:nvSpPr>
          <p:spPr bwMode="gray">
            <a:xfrm rot="16200000" flipH="1" flipV="1">
              <a:off x="9519558" y="366323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29" name="타원 28"/>
            <p:cNvSpPr/>
            <p:nvPr/>
          </p:nvSpPr>
          <p:spPr bwMode="gray">
            <a:xfrm>
              <a:off x="335172" y="476679"/>
              <a:ext cx="72000" cy="72000"/>
            </a:xfrm>
            <a:prstGeom prst="ellipse">
              <a:avLst/>
            </a:prstGeom>
            <a:solidFill>
              <a:srgbClr val="006EB8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30" name="타원 29"/>
            <p:cNvSpPr/>
            <p:nvPr/>
          </p:nvSpPr>
          <p:spPr bwMode="gray">
            <a:xfrm>
              <a:off x="284885" y="476679"/>
              <a:ext cx="72000" cy="72000"/>
            </a:xfrm>
            <a:prstGeom prst="ellipse">
              <a:avLst/>
            </a:prstGeom>
            <a:solidFill>
              <a:srgbClr val="078A9D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32" name="타원 31"/>
            <p:cNvSpPr/>
            <p:nvPr/>
          </p:nvSpPr>
          <p:spPr bwMode="gray">
            <a:xfrm>
              <a:off x="162122" y="476679"/>
              <a:ext cx="72000" cy="72000"/>
            </a:xfrm>
            <a:prstGeom prst="ellipse">
              <a:avLst/>
            </a:prstGeom>
            <a:solidFill>
              <a:srgbClr val="181050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grpSp>
        <p:nvGrpSpPr>
          <p:cNvPr id="48" name="그룹 47"/>
          <p:cNvGrpSpPr/>
          <p:nvPr userDrawn="1"/>
        </p:nvGrpSpPr>
        <p:grpSpPr bwMode="gray">
          <a:xfrm>
            <a:off x="9629078" y="2482906"/>
            <a:ext cx="159485" cy="636932"/>
            <a:chOff x="9627535" y="3052657"/>
            <a:chExt cx="159459" cy="636932"/>
          </a:xfrm>
        </p:grpSpPr>
        <p:sp>
          <p:nvSpPr>
            <p:cNvPr id="49" name="자유형 48"/>
            <p:cNvSpPr/>
            <p:nvPr/>
          </p:nvSpPr>
          <p:spPr bwMode="gray">
            <a:xfrm rot="5400000">
              <a:off x="9534684" y="314550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0" name="자유형 49"/>
            <p:cNvSpPr/>
            <p:nvPr/>
          </p:nvSpPr>
          <p:spPr bwMode="gray">
            <a:xfrm rot="16200000" flipV="1">
              <a:off x="9534684" y="343727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1" name="자유형 50"/>
            <p:cNvSpPr/>
            <p:nvPr/>
          </p:nvSpPr>
          <p:spPr bwMode="gray">
            <a:xfrm rot="16200000" flipV="1">
              <a:off x="9534684" y="342299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2" name="TextBox 17"/>
            <p:cNvSpPr txBox="1"/>
            <p:nvPr/>
          </p:nvSpPr>
          <p:spPr bwMode="gray">
            <a:xfrm>
              <a:off x="9662428" y="3310119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KoPub돋움체 Medium" pitchFamily="18" charset="-127"/>
                  <a:ea typeface="KoPub돋움체 Medium" pitchFamily="18" charset="-127"/>
                </a:rPr>
                <a:t>Ⅲ</a:t>
              </a:r>
              <a:endParaRPr lang="ko-KR" altLang="en-US" sz="70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>
                    <a:lumMod val="65000"/>
                  </a:schemeClr>
                </a:solidFill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53" name="그룹 52"/>
          <p:cNvGrpSpPr/>
          <p:nvPr userDrawn="1"/>
        </p:nvGrpSpPr>
        <p:grpSpPr bwMode="gray">
          <a:xfrm>
            <a:off x="9629078" y="2159072"/>
            <a:ext cx="159485" cy="636932"/>
            <a:chOff x="9627535" y="3052657"/>
            <a:chExt cx="159459" cy="636932"/>
          </a:xfrm>
        </p:grpSpPr>
        <p:sp>
          <p:nvSpPr>
            <p:cNvPr id="54" name="자유형 53"/>
            <p:cNvSpPr/>
            <p:nvPr/>
          </p:nvSpPr>
          <p:spPr bwMode="gray">
            <a:xfrm rot="5400000">
              <a:off x="9534684" y="314550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5" name="자유형 54"/>
            <p:cNvSpPr/>
            <p:nvPr/>
          </p:nvSpPr>
          <p:spPr bwMode="gray">
            <a:xfrm rot="16200000" flipV="1">
              <a:off x="9534684" y="343727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6" name="자유형 55"/>
            <p:cNvSpPr/>
            <p:nvPr/>
          </p:nvSpPr>
          <p:spPr bwMode="gray">
            <a:xfrm rot="16200000" flipV="1">
              <a:off x="9534684" y="342299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57" name="TextBox 17"/>
            <p:cNvSpPr txBox="1"/>
            <p:nvPr/>
          </p:nvSpPr>
          <p:spPr bwMode="gray">
            <a:xfrm>
              <a:off x="9662428" y="3310119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KoPub돋움체 Medium" pitchFamily="18" charset="-127"/>
                  <a:ea typeface="KoPub돋움체 Medium" pitchFamily="18" charset="-127"/>
                </a:rPr>
                <a:t>Ⅲ</a:t>
              </a:r>
              <a:endParaRPr lang="ko-KR" altLang="en-US" sz="70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>
                    <a:lumMod val="65000"/>
                  </a:schemeClr>
                </a:solidFill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58" name="그룹 57"/>
          <p:cNvGrpSpPr/>
          <p:nvPr userDrawn="1"/>
        </p:nvGrpSpPr>
        <p:grpSpPr>
          <a:xfrm>
            <a:off x="9629077" y="1047895"/>
            <a:ext cx="234846" cy="1448048"/>
            <a:chOff x="9627535" y="1022495"/>
            <a:chExt cx="234808" cy="1448048"/>
          </a:xfrm>
        </p:grpSpPr>
        <p:sp>
          <p:nvSpPr>
            <p:cNvPr id="59" name="자유형 58"/>
            <p:cNvSpPr/>
            <p:nvPr/>
          </p:nvSpPr>
          <p:spPr bwMode="gray">
            <a:xfrm rot="5400000">
              <a:off x="9020915" y="1629115"/>
              <a:ext cx="1448047" cy="234808"/>
            </a:xfrm>
            <a:custGeom>
              <a:avLst/>
              <a:gdLst/>
              <a:ahLst/>
              <a:cxnLst/>
              <a:rect l="l" t="t" r="r" b="b"/>
              <a:pathLst>
                <a:path w="1448047" h="211643">
                  <a:moveTo>
                    <a:pt x="0" y="211643"/>
                  </a:moveTo>
                  <a:cubicBezTo>
                    <a:pt x="41919" y="206403"/>
                    <a:pt x="63629" y="207900"/>
                    <a:pt x="125759" y="195923"/>
                  </a:cubicBezTo>
                  <a:cubicBezTo>
                    <a:pt x="192380" y="177958"/>
                    <a:pt x="219073" y="160761"/>
                    <a:pt x="249763" y="131567"/>
                  </a:cubicBezTo>
                  <a:cubicBezTo>
                    <a:pt x="279193" y="100364"/>
                    <a:pt x="284413" y="84881"/>
                    <a:pt x="306121" y="49354"/>
                  </a:cubicBezTo>
                  <a:cubicBezTo>
                    <a:pt x="317370" y="25400"/>
                    <a:pt x="340447" y="2756"/>
                    <a:pt x="369444" y="58"/>
                  </a:cubicBezTo>
                  <a:lnTo>
                    <a:pt x="382528" y="0"/>
                  </a:lnTo>
                  <a:lnTo>
                    <a:pt x="384029" y="303"/>
                  </a:lnTo>
                  <a:lnTo>
                    <a:pt x="386956" y="303"/>
                  </a:lnTo>
                  <a:lnTo>
                    <a:pt x="386956" y="0"/>
                  </a:lnTo>
                  <a:lnTo>
                    <a:pt x="1065519" y="0"/>
                  </a:lnTo>
                  <a:lnTo>
                    <a:pt x="1068529" y="0"/>
                  </a:lnTo>
                  <a:lnTo>
                    <a:pt x="1068529" y="13"/>
                  </a:lnTo>
                  <a:lnTo>
                    <a:pt x="1078603" y="58"/>
                  </a:lnTo>
                  <a:cubicBezTo>
                    <a:pt x="1107600" y="2756"/>
                    <a:pt x="1130677" y="25400"/>
                    <a:pt x="1141926" y="49354"/>
                  </a:cubicBezTo>
                  <a:cubicBezTo>
                    <a:pt x="1163634" y="84881"/>
                    <a:pt x="1168854" y="100364"/>
                    <a:pt x="1198284" y="131567"/>
                  </a:cubicBezTo>
                  <a:cubicBezTo>
                    <a:pt x="1228975" y="160761"/>
                    <a:pt x="1255667" y="177958"/>
                    <a:pt x="1322288" y="195923"/>
                  </a:cubicBezTo>
                  <a:cubicBezTo>
                    <a:pt x="1384418" y="207900"/>
                    <a:pt x="1406128" y="206403"/>
                    <a:pt x="1448047" y="211643"/>
                  </a:cubicBezTo>
                  <a:lnTo>
                    <a:pt x="1068529" y="211643"/>
                  </a:lnTo>
                  <a:lnTo>
                    <a:pt x="989929" y="211643"/>
                  </a:lnTo>
                  <a:lnTo>
                    <a:pt x="458118" y="211643"/>
                  </a:lnTo>
                  <a:lnTo>
                    <a:pt x="386956" y="211643"/>
                  </a:lnTo>
                  <a:close/>
                </a:path>
              </a:pathLst>
            </a:custGeom>
            <a:solidFill>
              <a:srgbClr val="00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grpSp>
          <p:nvGrpSpPr>
            <p:cNvPr id="60" name="그룹 59"/>
            <p:cNvGrpSpPr/>
            <p:nvPr/>
          </p:nvGrpSpPr>
          <p:grpSpPr bwMode="gray">
            <a:xfrm>
              <a:off x="9628186" y="1022496"/>
              <a:ext cx="211644" cy="1448047"/>
              <a:chOff x="9628186" y="1347439"/>
              <a:chExt cx="211644" cy="1448047"/>
            </a:xfrm>
          </p:grpSpPr>
          <p:grpSp>
            <p:nvGrpSpPr>
              <p:cNvPr id="61" name="그룹 60"/>
              <p:cNvGrpSpPr/>
              <p:nvPr/>
            </p:nvGrpSpPr>
            <p:grpSpPr bwMode="gray">
              <a:xfrm>
                <a:off x="9628186" y="1347439"/>
                <a:ext cx="211644" cy="1448047"/>
                <a:chOff x="9631361" y="1086117"/>
                <a:chExt cx="211644" cy="1448047"/>
              </a:xfrm>
            </p:grpSpPr>
            <p:sp>
              <p:nvSpPr>
                <p:cNvPr id="68" name="자유형 67"/>
                <p:cNvSpPr/>
                <p:nvPr/>
              </p:nvSpPr>
              <p:spPr bwMode="gray">
                <a:xfrm rot="5400000">
                  <a:off x="9508125" y="1209354"/>
                  <a:ext cx="458118" cy="211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192" h="798397">
                      <a:moveTo>
                        <a:pt x="1443039" y="0"/>
                      </a:moveTo>
                      <a:lnTo>
                        <a:pt x="1448699" y="1143"/>
                      </a:lnTo>
                      <a:lnTo>
                        <a:pt x="1725078" y="1143"/>
                      </a:lnTo>
                      <a:lnTo>
                        <a:pt x="1728192" y="798397"/>
                      </a:lnTo>
                      <a:lnTo>
                        <a:pt x="0" y="798397"/>
                      </a:lnTo>
                      <a:cubicBezTo>
                        <a:pt x="158135" y="778631"/>
                        <a:pt x="240031" y="784277"/>
                        <a:pt x="474409" y="739096"/>
                      </a:cubicBezTo>
                      <a:cubicBezTo>
                        <a:pt x="725729" y="671323"/>
                        <a:pt x="826423" y="606450"/>
                        <a:pt x="942198" y="496321"/>
                      </a:cubicBezTo>
                      <a:cubicBezTo>
                        <a:pt x="1053220" y="378611"/>
                        <a:pt x="1072911" y="320202"/>
                        <a:pt x="1154803" y="186180"/>
                      </a:cubicBezTo>
                      <a:cubicBezTo>
                        <a:pt x="1197239" y="95817"/>
                        <a:pt x="1284293" y="10395"/>
                        <a:pt x="1393682" y="2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  <p:sp>
              <p:nvSpPr>
                <p:cNvPr id="69" name="직사각형 68"/>
                <p:cNvSpPr/>
                <p:nvPr/>
              </p:nvSpPr>
              <p:spPr bwMode="gray">
                <a:xfrm rot="5400000">
                  <a:off x="9396397" y="1708037"/>
                  <a:ext cx="681573" cy="21164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  <p:sp>
              <p:nvSpPr>
                <p:cNvPr id="70" name="자유형 69"/>
                <p:cNvSpPr/>
                <p:nvPr/>
              </p:nvSpPr>
              <p:spPr bwMode="gray">
                <a:xfrm rot="5400000" flipH="1">
                  <a:off x="9508124" y="2199283"/>
                  <a:ext cx="458118" cy="211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192" h="798397">
                      <a:moveTo>
                        <a:pt x="1443039" y="0"/>
                      </a:moveTo>
                      <a:lnTo>
                        <a:pt x="1448699" y="1143"/>
                      </a:lnTo>
                      <a:lnTo>
                        <a:pt x="1725078" y="1143"/>
                      </a:lnTo>
                      <a:lnTo>
                        <a:pt x="1728192" y="798397"/>
                      </a:lnTo>
                      <a:lnTo>
                        <a:pt x="0" y="798397"/>
                      </a:lnTo>
                      <a:cubicBezTo>
                        <a:pt x="158135" y="778631"/>
                        <a:pt x="240031" y="784277"/>
                        <a:pt x="474409" y="739096"/>
                      </a:cubicBezTo>
                      <a:cubicBezTo>
                        <a:pt x="725729" y="671323"/>
                        <a:pt x="826423" y="606450"/>
                        <a:pt x="942198" y="496321"/>
                      </a:cubicBezTo>
                      <a:cubicBezTo>
                        <a:pt x="1053220" y="378611"/>
                        <a:pt x="1072911" y="320202"/>
                        <a:pt x="1154803" y="186180"/>
                      </a:cubicBezTo>
                      <a:cubicBezTo>
                        <a:pt x="1197239" y="95817"/>
                        <a:pt x="1284293" y="10395"/>
                        <a:pt x="1393682" y="2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</p:grpSp>
          <p:sp>
            <p:nvSpPr>
              <p:cNvPr id="62" name="TextBox 17"/>
              <p:cNvSpPr txBox="1"/>
              <p:nvPr/>
            </p:nvSpPr>
            <p:spPr bwMode="gray">
              <a:xfrm>
                <a:off x="9685218" y="1923047"/>
                <a:ext cx="92318" cy="400110"/>
              </a:xfrm>
              <a:prstGeom prst="rect">
                <a:avLst/>
              </a:prstGeom>
              <a:noFill/>
            </p:spPr>
            <p:txBody>
              <a:bodyPr vert="eaVert" wrap="none" lIns="0" rIns="0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defTabSz="914400" rtl="0" eaLnBrk="1" latinLnBrk="1" hangingPunct="1"/>
                <a:r>
                  <a:rPr lang="ko-KR" altLang="en-US" sz="600" kern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rgbClr val="00307E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이력사항</a:t>
                </a:r>
                <a:endParaRPr lang="en-US" altLang="ko-KR" sz="6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00307E"/>
                  </a:soli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grpSp>
            <p:nvGrpSpPr>
              <p:cNvPr id="63" name="그룹 62"/>
              <p:cNvGrpSpPr/>
              <p:nvPr/>
            </p:nvGrpSpPr>
            <p:grpSpPr bwMode="gray">
              <a:xfrm>
                <a:off x="9669697" y="1779850"/>
                <a:ext cx="108272" cy="108272"/>
                <a:chOff x="9128670" y="1525704"/>
                <a:chExt cx="108272" cy="108272"/>
              </a:xfrm>
            </p:grpSpPr>
            <p:grpSp>
              <p:nvGrpSpPr>
                <p:cNvPr id="64" name="그룹 63"/>
                <p:cNvGrpSpPr/>
                <p:nvPr/>
              </p:nvGrpSpPr>
              <p:grpSpPr bwMode="gray">
                <a:xfrm>
                  <a:off x="9128670" y="1525704"/>
                  <a:ext cx="108272" cy="108272"/>
                  <a:chOff x="9128670" y="1484784"/>
                  <a:chExt cx="108272" cy="108272"/>
                </a:xfrm>
              </p:grpSpPr>
              <p:sp>
                <p:nvSpPr>
                  <p:cNvPr id="66" name="한쪽 모서리가 둥근 사각형 65"/>
                  <p:cNvSpPr/>
                  <p:nvPr/>
                </p:nvSpPr>
                <p:spPr bwMode="gray">
                  <a:xfrm>
                    <a:off x="9128670" y="1484784"/>
                    <a:ext cx="108272" cy="108272"/>
                  </a:xfrm>
                  <a:prstGeom prst="round1Rect">
                    <a:avLst/>
                  </a:prstGeom>
                  <a:solidFill>
                    <a:srgbClr val="006E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/>
                    <a:endParaRPr lang="ko-KR" altLang="en-US" sz="180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KoPub돋움체 Medium" pitchFamily="18" charset="-127"/>
                      <a:ea typeface="KoPub돋움체 Medium" pitchFamily="18" charset="-127"/>
                    </a:endParaRPr>
                  </a:p>
                </p:txBody>
              </p:sp>
              <p:sp>
                <p:nvSpPr>
                  <p:cNvPr id="67" name="이등변 삼각형 66"/>
                  <p:cNvSpPr/>
                  <p:nvPr/>
                </p:nvSpPr>
                <p:spPr bwMode="gray">
                  <a:xfrm rot="5400000">
                    <a:off x="9123669" y="1489786"/>
                    <a:ext cx="72523" cy="62520"/>
                  </a:xfrm>
                  <a:prstGeom prst="triangle">
                    <a:avLst>
                      <a:gd name="adj" fmla="val 0"/>
                    </a:avLst>
                  </a:prstGeom>
                  <a:gradFill flip="none" rotWithShape="1">
                    <a:gsLst>
                      <a:gs pos="4000">
                        <a:schemeClr val="tx1">
                          <a:alpha val="0"/>
                        </a:schemeClr>
                      </a:gs>
                      <a:gs pos="81000">
                        <a:schemeClr val="tx1">
                          <a:alpha val="26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/>
                    <a:endParaRPr lang="ko-KR" altLang="en-US" sz="180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KoPub돋움체 Medium" pitchFamily="18" charset="-127"/>
                      <a:ea typeface="KoPub돋움체 Medium" pitchFamily="18" charset="-127"/>
                    </a:endParaRPr>
                  </a:p>
                </p:txBody>
              </p:sp>
            </p:grpSp>
            <p:sp>
              <p:nvSpPr>
                <p:cNvPr id="65" name="TextBox 17"/>
                <p:cNvSpPr txBox="1"/>
                <p:nvPr/>
              </p:nvSpPr>
              <p:spPr bwMode="gray">
                <a:xfrm>
                  <a:off x="9142731" y="1525979"/>
                  <a:ext cx="80151" cy="10772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algn="ctr" defTabSz="914400" rtl="0" eaLnBrk="1" latinLnBrk="1" hangingPunct="1"/>
                  <a:r>
                    <a:rPr lang="en-US" altLang="ko-KR" sz="700" kern="12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solidFill>
                        <a:schemeClr val="bg1"/>
                      </a:solidFill>
                      <a:latin typeface="KoPub돋움체 Bold" pitchFamily="18" charset="-127"/>
                      <a:ea typeface="KoPub돋움체 Bold" pitchFamily="18" charset="-127"/>
                    </a:rPr>
                    <a:t>Ⅰ</a:t>
                  </a:r>
                  <a:endParaRPr lang="ko-KR" altLang="en-US" sz="700" kern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endParaRPr>
                </a:p>
              </p:txBody>
            </p:sp>
          </p:grpSp>
        </p:grpSp>
      </p:grpSp>
      <p:pic>
        <p:nvPicPr>
          <p:cNvPr id="71" name="그림 70"/>
          <p:cNvPicPr>
            <a:picLocks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62" r="14210" b="16202"/>
          <a:stretch/>
        </p:blipFill>
        <p:spPr>
          <a:xfrm rot="16200000" flipH="1">
            <a:off x="8384806" y="5336812"/>
            <a:ext cx="2467778" cy="574609"/>
          </a:xfrm>
          <a:prstGeom prst="rect">
            <a:avLst/>
          </a:prstGeom>
        </p:spPr>
      </p:pic>
      <p:sp>
        <p:nvSpPr>
          <p:cNvPr id="72" name="직사각형 71"/>
          <p:cNvSpPr/>
          <p:nvPr userDrawn="1"/>
        </p:nvSpPr>
        <p:spPr>
          <a:xfrm>
            <a:off x="8205786" y="740880"/>
            <a:ext cx="1424816" cy="611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73" name="제목 1"/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>
              <a:defRPr lang="ko-KR" altLang="en-US" sz="20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pPr lvl="0" algn="l"/>
            <a:r>
              <a:rPr lang="ko-KR" altLang="en-US" dirty="0"/>
              <a:t>마스터 제목 스타일 편집</a:t>
            </a:r>
          </a:p>
        </p:txBody>
      </p: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id="{1D93507B-C4DC-465D-92AF-B5110EB9C706}"/>
              </a:ext>
            </a:extLst>
          </p:cNvPr>
          <p:cNvCxnSpPr/>
          <p:nvPr userDrawn="1"/>
        </p:nvCxnSpPr>
        <p:spPr>
          <a:xfrm>
            <a:off x="1920928" y="6699862"/>
            <a:ext cx="7318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14516316-C8F2-B295-8EC2-63ACECD938CD}"/>
              </a:ext>
            </a:extLst>
          </p:cNvPr>
          <p:cNvSpPr/>
          <p:nvPr userDrawn="1"/>
        </p:nvSpPr>
        <p:spPr bwMode="gray">
          <a:xfrm>
            <a:off x="363613" y="211335"/>
            <a:ext cx="3039294" cy="18466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lvl="1" defTabSz="893186">
              <a:buClr>
                <a:srgbClr val="1F4787"/>
              </a:buClr>
              <a:buSzPct val="130000"/>
              <a:defRPr/>
            </a:pPr>
            <a:r>
              <a:rPr lang="en-US" altLang="ko-KR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</p:spTree>
    <p:extLst>
      <p:ext uri="{BB962C8B-B14F-4D97-AF65-F5344CB8AC3E}">
        <p14:creationId xmlns:p14="http://schemas.microsoft.com/office/powerpoint/2010/main" val="117535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제목 1"/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>
              <a:defRPr lang="ko-KR" altLang="en-US" sz="20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pPr lvl="0" algn="l"/>
            <a:r>
              <a:rPr lang="ko-KR" altLang="en-US" dirty="0"/>
              <a:t>마스터 제목 스타일 편집</a:t>
            </a:r>
          </a:p>
        </p:txBody>
      </p:sp>
      <p:sp>
        <p:nvSpPr>
          <p:cNvPr id="74" name="직사각형 73"/>
          <p:cNvSpPr/>
          <p:nvPr userDrawn="1"/>
        </p:nvSpPr>
        <p:spPr bwMode="gray">
          <a:xfrm rot="5400000">
            <a:off x="6340454" y="3292458"/>
            <a:ext cx="6857999" cy="273094"/>
          </a:xfrm>
          <a:prstGeom prst="rect">
            <a:avLst/>
          </a:prstGeom>
          <a:gradFill>
            <a:gsLst>
              <a:gs pos="71000">
                <a:schemeClr val="bg1">
                  <a:lumMod val="85000"/>
                </a:schemeClr>
              </a:gs>
              <a:gs pos="7000">
                <a:srgbClr val="078A9D"/>
              </a:gs>
              <a:gs pos="90000">
                <a:schemeClr val="bg1">
                  <a:lumMod val="75000"/>
                </a:schemeClr>
              </a:gs>
              <a:gs pos="54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grpSp>
        <p:nvGrpSpPr>
          <p:cNvPr id="75" name="그룹 74"/>
          <p:cNvGrpSpPr/>
          <p:nvPr userDrawn="1"/>
        </p:nvGrpSpPr>
        <p:grpSpPr>
          <a:xfrm>
            <a:off x="162149" y="365671"/>
            <a:ext cx="10120296" cy="294017"/>
            <a:chOff x="162122" y="365671"/>
            <a:chExt cx="10118675" cy="294017"/>
          </a:xfrm>
        </p:grpSpPr>
        <p:sp>
          <p:nvSpPr>
            <p:cNvPr id="77" name="모서리가 둥근 직사각형 76"/>
            <p:cNvSpPr/>
            <p:nvPr/>
          </p:nvSpPr>
          <p:spPr bwMode="gray">
            <a:xfrm flipH="1">
              <a:off x="362567" y="476679"/>
              <a:ext cx="991823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99295"/>
                </a:gs>
                <a:gs pos="70435">
                  <a:srgbClr val="00307E"/>
                </a:gs>
                <a:gs pos="32500">
                  <a:srgbClr val="006EB8"/>
                </a:gs>
                <a:gs pos="100000">
                  <a:srgbClr val="18105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78" name="자유형 281"/>
            <p:cNvSpPr/>
            <p:nvPr/>
          </p:nvSpPr>
          <p:spPr bwMode="gray">
            <a:xfrm rot="5400000" flipH="1">
              <a:off x="9519558" y="549331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79" name="자유형 281"/>
            <p:cNvSpPr/>
            <p:nvPr/>
          </p:nvSpPr>
          <p:spPr bwMode="gray">
            <a:xfrm rot="16200000" flipH="1" flipV="1">
              <a:off x="9519558" y="366323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80" name="타원 79"/>
            <p:cNvSpPr/>
            <p:nvPr/>
          </p:nvSpPr>
          <p:spPr bwMode="gray">
            <a:xfrm>
              <a:off x="335172" y="476679"/>
              <a:ext cx="72000" cy="72000"/>
            </a:xfrm>
            <a:prstGeom prst="ellipse">
              <a:avLst/>
            </a:prstGeom>
            <a:solidFill>
              <a:srgbClr val="006EB8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1" name="타원 80"/>
            <p:cNvSpPr/>
            <p:nvPr/>
          </p:nvSpPr>
          <p:spPr bwMode="gray">
            <a:xfrm>
              <a:off x="284885" y="476679"/>
              <a:ext cx="72000" cy="72000"/>
            </a:xfrm>
            <a:prstGeom prst="ellipse">
              <a:avLst/>
            </a:prstGeom>
            <a:solidFill>
              <a:srgbClr val="078A9D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3" name="타원 82"/>
            <p:cNvSpPr/>
            <p:nvPr/>
          </p:nvSpPr>
          <p:spPr bwMode="gray">
            <a:xfrm>
              <a:off x="162122" y="476679"/>
              <a:ext cx="72000" cy="72000"/>
            </a:xfrm>
            <a:prstGeom prst="ellipse">
              <a:avLst/>
            </a:prstGeom>
            <a:solidFill>
              <a:srgbClr val="181050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grpSp>
        <p:nvGrpSpPr>
          <p:cNvPr id="95" name="그룹 94"/>
          <p:cNvGrpSpPr/>
          <p:nvPr/>
        </p:nvGrpSpPr>
        <p:grpSpPr bwMode="gray">
          <a:xfrm>
            <a:off x="9629078" y="2877397"/>
            <a:ext cx="159485" cy="636932"/>
            <a:chOff x="9627535" y="3052657"/>
            <a:chExt cx="159459" cy="636932"/>
          </a:xfrm>
        </p:grpSpPr>
        <p:sp>
          <p:nvSpPr>
            <p:cNvPr id="114" name="자유형 113"/>
            <p:cNvSpPr/>
            <p:nvPr/>
          </p:nvSpPr>
          <p:spPr bwMode="gray">
            <a:xfrm rot="5400000">
              <a:off x="9534684" y="314550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5" name="자유형 114"/>
            <p:cNvSpPr/>
            <p:nvPr/>
          </p:nvSpPr>
          <p:spPr bwMode="gray">
            <a:xfrm rot="16200000" flipV="1">
              <a:off x="9534684" y="3437278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6" name="자유형 115"/>
            <p:cNvSpPr/>
            <p:nvPr/>
          </p:nvSpPr>
          <p:spPr bwMode="gray">
            <a:xfrm rot="16200000" flipV="1">
              <a:off x="9534684" y="342299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7" name="TextBox 17"/>
            <p:cNvSpPr txBox="1"/>
            <p:nvPr/>
          </p:nvSpPr>
          <p:spPr bwMode="gray">
            <a:xfrm>
              <a:off x="9662428" y="3310119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914400" rtl="0" eaLnBrk="1" latinLnBrk="1" hangingPunct="1"/>
              <a:r>
                <a:rPr lang="en-US" altLang="ko-KR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KoPub돋움체 Medium" pitchFamily="18" charset="-127"/>
                  <a:ea typeface="KoPub돋움체 Medium" pitchFamily="18" charset="-127"/>
                </a:rPr>
                <a:t>Ⅲ</a:t>
              </a:r>
              <a:endParaRPr lang="ko-KR" altLang="en-US" sz="70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>
                    <a:lumMod val="65000"/>
                  </a:schemeClr>
                </a:solidFill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96" name="그룹 95"/>
          <p:cNvGrpSpPr/>
          <p:nvPr/>
        </p:nvGrpSpPr>
        <p:grpSpPr bwMode="gray">
          <a:xfrm>
            <a:off x="9629078" y="1075814"/>
            <a:ext cx="159485" cy="634551"/>
            <a:chOff x="9627535" y="1075813"/>
            <a:chExt cx="159459" cy="634551"/>
          </a:xfrm>
        </p:grpSpPr>
        <p:sp>
          <p:nvSpPr>
            <p:cNvPr id="110" name="자유형 109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1" name="자유형 110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2" name="자유형 111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3" name="TextBox 17"/>
            <p:cNvSpPr txBox="1"/>
            <p:nvPr/>
          </p:nvSpPr>
          <p:spPr bwMode="gray">
            <a:xfrm>
              <a:off x="9662428" y="1345180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Ⅰ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pic>
        <p:nvPicPr>
          <p:cNvPr id="130" name="그림 129"/>
          <p:cNvPicPr>
            <a:picLocks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62" r="14210" b="16202"/>
          <a:stretch/>
        </p:blipFill>
        <p:spPr>
          <a:xfrm rot="16200000" flipH="1">
            <a:off x="8384806" y="5336812"/>
            <a:ext cx="2467778" cy="574609"/>
          </a:xfrm>
          <a:prstGeom prst="rect">
            <a:avLst/>
          </a:prstGeom>
        </p:spPr>
      </p:pic>
      <p:sp>
        <p:nvSpPr>
          <p:cNvPr id="131" name="직사각형 130"/>
          <p:cNvSpPr/>
          <p:nvPr userDrawn="1"/>
        </p:nvSpPr>
        <p:spPr>
          <a:xfrm>
            <a:off x="8205786" y="740880"/>
            <a:ext cx="1424816" cy="611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60" name="그룹 59"/>
          <p:cNvGrpSpPr/>
          <p:nvPr userDrawn="1"/>
        </p:nvGrpSpPr>
        <p:grpSpPr>
          <a:xfrm>
            <a:off x="9629728" y="1347440"/>
            <a:ext cx="234194" cy="1839545"/>
            <a:chOff x="10164044" y="1570821"/>
            <a:chExt cx="234156" cy="1839545"/>
          </a:xfrm>
        </p:grpSpPr>
        <p:sp>
          <p:nvSpPr>
            <p:cNvPr id="61" name="자유형 60"/>
            <p:cNvSpPr/>
            <p:nvPr/>
          </p:nvSpPr>
          <p:spPr bwMode="gray">
            <a:xfrm rot="5400000">
              <a:off x="9361350" y="2373516"/>
              <a:ext cx="1839544" cy="234156"/>
            </a:xfrm>
            <a:custGeom>
              <a:avLst/>
              <a:gdLst/>
              <a:ahLst/>
              <a:cxnLst/>
              <a:rect l="l" t="t" r="r" b="b"/>
              <a:pathLst>
                <a:path w="1839544" h="211645">
                  <a:moveTo>
                    <a:pt x="0" y="211643"/>
                  </a:moveTo>
                  <a:cubicBezTo>
                    <a:pt x="41919" y="206403"/>
                    <a:pt x="63629" y="207900"/>
                    <a:pt x="125759" y="195923"/>
                  </a:cubicBezTo>
                  <a:cubicBezTo>
                    <a:pt x="192380" y="177958"/>
                    <a:pt x="219073" y="160761"/>
                    <a:pt x="249763" y="131567"/>
                  </a:cubicBezTo>
                  <a:cubicBezTo>
                    <a:pt x="279193" y="100364"/>
                    <a:pt x="284413" y="84881"/>
                    <a:pt x="306121" y="49354"/>
                  </a:cubicBezTo>
                  <a:cubicBezTo>
                    <a:pt x="317370" y="25400"/>
                    <a:pt x="340447" y="2756"/>
                    <a:pt x="369444" y="58"/>
                  </a:cubicBezTo>
                  <a:lnTo>
                    <a:pt x="382528" y="0"/>
                  </a:lnTo>
                  <a:lnTo>
                    <a:pt x="384029" y="303"/>
                  </a:lnTo>
                  <a:lnTo>
                    <a:pt x="415248" y="303"/>
                  </a:lnTo>
                  <a:lnTo>
                    <a:pt x="415248" y="2"/>
                  </a:lnTo>
                  <a:lnTo>
                    <a:pt x="1457016" y="2"/>
                  </a:lnTo>
                  <a:lnTo>
                    <a:pt x="1464342" y="2"/>
                  </a:lnTo>
                  <a:lnTo>
                    <a:pt x="1464342" y="34"/>
                  </a:lnTo>
                  <a:lnTo>
                    <a:pt x="1470100" y="60"/>
                  </a:lnTo>
                  <a:cubicBezTo>
                    <a:pt x="1499097" y="2758"/>
                    <a:pt x="1522174" y="25402"/>
                    <a:pt x="1533423" y="49356"/>
                  </a:cubicBezTo>
                  <a:cubicBezTo>
                    <a:pt x="1555131" y="84883"/>
                    <a:pt x="1560351" y="100366"/>
                    <a:pt x="1589781" y="131569"/>
                  </a:cubicBezTo>
                  <a:cubicBezTo>
                    <a:pt x="1620472" y="160763"/>
                    <a:pt x="1647164" y="177960"/>
                    <a:pt x="1713785" y="195925"/>
                  </a:cubicBezTo>
                  <a:cubicBezTo>
                    <a:pt x="1775915" y="207902"/>
                    <a:pt x="1797625" y="206405"/>
                    <a:pt x="1839544" y="211645"/>
                  </a:cubicBezTo>
                  <a:lnTo>
                    <a:pt x="1464342" y="211645"/>
                  </a:lnTo>
                  <a:lnTo>
                    <a:pt x="1381426" y="211645"/>
                  </a:lnTo>
                  <a:lnTo>
                    <a:pt x="415248" y="211645"/>
                  </a:lnTo>
                  <a:lnTo>
                    <a:pt x="415248" y="211643"/>
                  </a:lnTo>
                  <a:close/>
                </a:path>
              </a:pathLst>
            </a:custGeom>
            <a:solidFill>
              <a:srgbClr val="00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lvl="0"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grpSp>
          <p:nvGrpSpPr>
            <p:cNvPr id="62" name="그룹 61"/>
            <p:cNvGrpSpPr/>
            <p:nvPr/>
          </p:nvGrpSpPr>
          <p:grpSpPr bwMode="gray">
            <a:xfrm>
              <a:off x="10164044" y="1570821"/>
              <a:ext cx="211644" cy="1839544"/>
              <a:chOff x="9631361" y="1086117"/>
              <a:chExt cx="211644" cy="1839544"/>
            </a:xfrm>
          </p:grpSpPr>
          <p:sp>
            <p:nvSpPr>
              <p:cNvPr id="69" name="자유형 68"/>
              <p:cNvSpPr/>
              <p:nvPr/>
            </p:nvSpPr>
            <p:spPr bwMode="gray">
              <a:xfrm rot="5400000">
                <a:off x="9508125" y="1209354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70" name="직사각형 69"/>
              <p:cNvSpPr/>
              <p:nvPr/>
            </p:nvSpPr>
            <p:spPr bwMode="gray">
              <a:xfrm rot="5400000">
                <a:off x="9212636" y="1920090"/>
                <a:ext cx="1049094" cy="211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71" name="자유형 70"/>
              <p:cNvSpPr/>
              <p:nvPr/>
            </p:nvSpPr>
            <p:spPr bwMode="gray">
              <a:xfrm rot="5400000" flipH="1">
                <a:off x="9508124" y="2590780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</p:grpSp>
        <p:sp>
          <p:nvSpPr>
            <p:cNvPr id="63" name="TextBox 17"/>
            <p:cNvSpPr txBox="1"/>
            <p:nvPr/>
          </p:nvSpPr>
          <p:spPr bwMode="gray">
            <a:xfrm>
              <a:off x="10221076" y="2146429"/>
              <a:ext cx="92318" cy="882614"/>
            </a:xfrm>
            <a:prstGeom prst="rect">
              <a:avLst/>
            </a:prstGeom>
            <a:noFill/>
          </p:spPr>
          <p:txBody>
            <a:bodyPr vert="eaVert" wrap="none" lIns="0" r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 defTabSz="914400" rtl="0" eaLnBrk="1" latinLnBrk="1" hangingPunct="1"/>
              <a:r>
                <a:rPr lang="ko-KR" altLang="en-US" sz="6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00307E"/>
                  </a:solidFill>
                  <a:latin typeface="KoPub돋움체 Bold" pitchFamily="18" charset="-127"/>
                  <a:ea typeface="KoPub돋움체 Bold" pitchFamily="18" charset="-127"/>
                  <a:cs typeface="+mn-cs"/>
                </a:rPr>
                <a:t>학위논문 및 연구실적</a:t>
              </a:r>
            </a:p>
          </p:txBody>
        </p:sp>
        <p:grpSp>
          <p:nvGrpSpPr>
            <p:cNvPr id="64" name="그룹 63"/>
            <p:cNvGrpSpPr/>
            <p:nvPr/>
          </p:nvGrpSpPr>
          <p:grpSpPr bwMode="gray">
            <a:xfrm>
              <a:off x="10205555" y="2003232"/>
              <a:ext cx="108272" cy="108272"/>
              <a:chOff x="9128670" y="1525704"/>
              <a:chExt cx="108272" cy="108272"/>
            </a:xfrm>
          </p:grpSpPr>
          <p:grpSp>
            <p:nvGrpSpPr>
              <p:cNvPr id="65" name="그룹 64"/>
              <p:cNvGrpSpPr/>
              <p:nvPr/>
            </p:nvGrpSpPr>
            <p:grpSpPr bwMode="gray">
              <a:xfrm>
                <a:off x="9128670" y="1525704"/>
                <a:ext cx="108272" cy="108272"/>
                <a:chOff x="9128670" y="1484784"/>
                <a:chExt cx="108272" cy="108272"/>
              </a:xfrm>
            </p:grpSpPr>
            <p:sp>
              <p:nvSpPr>
                <p:cNvPr id="67" name="한쪽 모서리가 둥근 사각형 66"/>
                <p:cNvSpPr/>
                <p:nvPr/>
              </p:nvSpPr>
              <p:spPr bwMode="gray">
                <a:xfrm>
                  <a:off x="9128670" y="1484784"/>
                  <a:ext cx="108272" cy="108272"/>
                </a:xfrm>
                <a:prstGeom prst="round1Rect">
                  <a:avLst/>
                </a:prstGeom>
                <a:solidFill>
                  <a:srgbClr val="006E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 bwMode="gray">
                <a:xfrm rot="5400000">
                  <a:off x="9123669" y="1489786"/>
                  <a:ext cx="72523" cy="62520"/>
                </a:xfrm>
                <a:prstGeom prst="triangle">
                  <a:avLst>
                    <a:gd name="adj" fmla="val 0"/>
                  </a:avLst>
                </a:prstGeom>
                <a:gradFill flip="none" rotWithShape="1">
                  <a:gsLst>
                    <a:gs pos="4000">
                      <a:schemeClr val="tx1">
                        <a:alpha val="0"/>
                      </a:schemeClr>
                    </a:gs>
                    <a:gs pos="81000">
                      <a:schemeClr val="tx1">
                        <a:alpha val="26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</p:grpSp>
          <p:sp>
            <p:nvSpPr>
              <p:cNvPr id="66" name="TextBox 17"/>
              <p:cNvSpPr txBox="1"/>
              <p:nvPr/>
            </p:nvSpPr>
            <p:spPr bwMode="gray">
              <a:xfrm>
                <a:off x="9142731" y="1525979"/>
                <a:ext cx="80151" cy="1077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ctr" defTabSz="914400" rtl="0" eaLnBrk="1" latinLnBrk="1" hangingPunct="1"/>
                <a:r>
                  <a:rPr lang="en-US" altLang="ko-KR" sz="700" kern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rPr>
                  <a:t>Ⅱ</a:t>
                </a:r>
                <a:endParaRPr lang="ko-KR" altLang="en-US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endParaRPr>
              </a:p>
            </p:txBody>
          </p:sp>
        </p:grpSp>
      </p:grpSp>
      <p:cxnSp>
        <p:nvCxnSpPr>
          <p:cNvPr id="92" name="직선 연결선 91">
            <a:extLst>
              <a:ext uri="{FF2B5EF4-FFF2-40B4-BE49-F238E27FC236}">
                <a16:creationId xmlns:a16="http://schemas.microsoft.com/office/drawing/2014/main" id="{75B519F5-CA44-9CB1-68DD-822C505C042D}"/>
              </a:ext>
            </a:extLst>
          </p:cNvPr>
          <p:cNvCxnSpPr/>
          <p:nvPr userDrawn="1"/>
        </p:nvCxnSpPr>
        <p:spPr>
          <a:xfrm>
            <a:off x="1920928" y="6699862"/>
            <a:ext cx="7318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70CF8214-357B-8FC6-DEAC-A62669327DDA}"/>
              </a:ext>
            </a:extLst>
          </p:cNvPr>
          <p:cNvSpPr/>
          <p:nvPr userDrawn="1"/>
        </p:nvSpPr>
        <p:spPr bwMode="gray">
          <a:xfrm>
            <a:off x="363613" y="211335"/>
            <a:ext cx="3039294" cy="18466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lvl="1" defTabSz="893186">
              <a:buClr>
                <a:srgbClr val="1F4787"/>
              </a:buClr>
              <a:buSzPct val="130000"/>
              <a:defRPr/>
            </a:pPr>
            <a:r>
              <a:rPr lang="en-US" altLang="ko-KR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</p:spTree>
    <p:extLst>
      <p:ext uri="{BB962C8B-B14F-4D97-AF65-F5344CB8AC3E}">
        <p14:creationId xmlns:p14="http://schemas.microsoft.com/office/powerpoint/2010/main" val="231657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제목 1"/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>
              <a:defRPr lang="ko-KR" altLang="en-US" sz="20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pPr lvl="0" algn="l"/>
            <a:r>
              <a:rPr lang="ko-KR" altLang="en-US" dirty="0"/>
              <a:t>마스터 제목 스타일 편집</a:t>
            </a:r>
          </a:p>
        </p:txBody>
      </p:sp>
      <p:sp>
        <p:nvSpPr>
          <p:cNvPr id="74" name="직사각형 73"/>
          <p:cNvSpPr/>
          <p:nvPr userDrawn="1"/>
        </p:nvSpPr>
        <p:spPr bwMode="gray">
          <a:xfrm rot="5400000">
            <a:off x="6340454" y="3292458"/>
            <a:ext cx="6857999" cy="273094"/>
          </a:xfrm>
          <a:prstGeom prst="rect">
            <a:avLst/>
          </a:prstGeom>
          <a:gradFill>
            <a:gsLst>
              <a:gs pos="71000">
                <a:schemeClr val="bg1">
                  <a:lumMod val="85000"/>
                </a:schemeClr>
              </a:gs>
              <a:gs pos="7000">
                <a:srgbClr val="078A9D"/>
              </a:gs>
              <a:gs pos="90000">
                <a:schemeClr val="bg1">
                  <a:lumMod val="75000"/>
                </a:schemeClr>
              </a:gs>
              <a:gs pos="54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grpSp>
        <p:nvGrpSpPr>
          <p:cNvPr id="75" name="그룹 74"/>
          <p:cNvGrpSpPr/>
          <p:nvPr userDrawn="1"/>
        </p:nvGrpSpPr>
        <p:grpSpPr>
          <a:xfrm>
            <a:off x="162149" y="365671"/>
            <a:ext cx="10120296" cy="294017"/>
            <a:chOff x="162122" y="365671"/>
            <a:chExt cx="10118675" cy="294017"/>
          </a:xfrm>
        </p:grpSpPr>
        <p:sp>
          <p:nvSpPr>
            <p:cNvPr id="77" name="모서리가 둥근 직사각형 76"/>
            <p:cNvSpPr/>
            <p:nvPr/>
          </p:nvSpPr>
          <p:spPr bwMode="gray">
            <a:xfrm flipH="1">
              <a:off x="362567" y="476679"/>
              <a:ext cx="991823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99295"/>
                </a:gs>
                <a:gs pos="70435">
                  <a:srgbClr val="00307E"/>
                </a:gs>
                <a:gs pos="32500">
                  <a:srgbClr val="006EB8"/>
                </a:gs>
                <a:gs pos="100000">
                  <a:srgbClr val="18105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78" name="자유형 281"/>
            <p:cNvSpPr/>
            <p:nvPr/>
          </p:nvSpPr>
          <p:spPr bwMode="gray">
            <a:xfrm rot="5400000" flipH="1">
              <a:off x="9519558" y="549331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79" name="자유형 281"/>
            <p:cNvSpPr/>
            <p:nvPr/>
          </p:nvSpPr>
          <p:spPr bwMode="gray">
            <a:xfrm rot="16200000" flipH="1" flipV="1">
              <a:off x="9519558" y="366323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80" name="타원 79"/>
            <p:cNvSpPr/>
            <p:nvPr/>
          </p:nvSpPr>
          <p:spPr bwMode="gray">
            <a:xfrm>
              <a:off x="335172" y="476679"/>
              <a:ext cx="72000" cy="72000"/>
            </a:xfrm>
            <a:prstGeom prst="ellipse">
              <a:avLst/>
            </a:prstGeom>
            <a:solidFill>
              <a:srgbClr val="006EB8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1" name="타원 80"/>
            <p:cNvSpPr/>
            <p:nvPr/>
          </p:nvSpPr>
          <p:spPr bwMode="gray">
            <a:xfrm>
              <a:off x="284885" y="476679"/>
              <a:ext cx="72000" cy="72000"/>
            </a:xfrm>
            <a:prstGeom prst="ellipse">
              <a:avLst/>
            </a:prstGeom>
            <a:solidFill>
              <a:srgbClr val="078A9D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3" name="타원 82"/>
            <p:cNvSpPr/>
            <p:nvPr/>
          </p:nvSpPr>
          <p:spPr bwMode="gray">
            <a:xfrm>
              <a:off x="162122" y="476679"/>
              <a:ext cx="72000" cy="72000"/>
            </a:xfrm>
            <a:prstGeom prst="ellipse">
              <a:avLst/>
            </a:prstGeom>
            <a:solidFill>
              <a:srgbClr val="181050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pic>
        <p:nvPicPr>
          <p:cNvPr id="130" name="그림 129"/>
          <p:cNvPicPr>
            <a:picLocks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62" r="14210" b="16202"/>
          <a:stretch/>
        </p:blipFill>
        <p:spPr>
          <a:xfrm rot="16200000" flipH="1">
            <a:off x="8384806" y="5336812"/>
            <a:ext cx="2467778" cy="574609"/>
          </a:xfrm>
          <a:prstGeom prst="rect">
            <a:avLst/>
          </a:prstGeom>
        </p:spPr>
      </p:pic>
      <p:sp>
        <p:nvSpPr>
          <p:cNvPr id="131" name="직사각형 130"/>
          <p:cNvSpPr/>
          <p:nvPr userDrawn="1"/>
        </p:nvSpPr>
        <p:spPr>
          <a:xfrm>
            <a:off x="8205786" y="740880"/>
            <a:ext cx="1424816" cy="611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160" name="그룹 159"/>
          <p:cNvGrpSpPr/>
          <p:nvPr userDrawn="1"/>
        </p:nvGrpSpPr>
        <p:grpSpPr bwMode="gray">
          <a:xfrm>
            <a:off x="9629078" y="1075814"/>
            <a:ext cx="159485" cy="634551"/>
            <a:chOff x="9627535" y="1075813"/>
            <a:chExt cx="159459" cy="634551"/>
          </a:xfrm>
        </p:grpSpPr>
        <p:sp>
          <p:nvSpPr>
            <p:cNvPr id="161" name="자유형 160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2" name="자유형 161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3" name="자유형 162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4" name="TextBox 17"/>
            <p:cNvSpPr txBox="1"/>
            <p:nvPr/>
          </p:nvSpPr>
          <p:spPr bwMode="gray">
            <a:xfrm>
              <a:off x="9662428" y="1345180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Ⅰ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65" name="그룹 64"/>
          <p:cNvGrpSpPr/>
          <p:nvPr/>
        </p:nvGrpSpPr>
        <p:grpSpPr bwMode="gray">
          <a:xfrm>
            <a:off x="9629078" y="1381566"/>
            <a:ext cx="159485" cy="634551"/>
            <a:chOff x="9627535" y="1075813"/>
            <a:chExt cx="159459" cy="634551"/>
          </a:xfrm>
        </p:grpSpPr>
        <p:sp>
          <p:nvSpPr>
            <p:cNvPr id="90" name="자유형 89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33" name="자유형 132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34" name="자유형 133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35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Ⅱ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59" name="그룹 58"/>
          <p:cNvGrpSpPr/>
          <p:nvPr userDrawn="1"/>
        </p:nvGrpSpPr>
        <p:grpSpPr>
          <a:xfrm>
            <a:off x="9629727" y="1653191"/>
            <a:ext cx="234194" cy="1658570"/>
            <a:chOff x="10717845" y="1653190"/>
            <a:chExt cx="234156" cy="1658570"/>
          </a:xfrm>
        </p:grpSpPr>
        <p:sp>
          <p:nvSpPr>
            <p:cNvPr id="60" name="자유형 59"/>
            <p:cNvSpPr/>
            <p:nvPr/>
          </p:nvSpPr>
          <p:spPr bwMode="gray">
            <a:xfrm rot="5400000">
              <a:off x="10005638" y="2365397"/>
              <a:ext cx="1658569" cy="234156"/>
            </a:xfrm>
            <a:custGeom>
              <a:avLst/>
              <a:gdLst/>
              <a:ahLst/>
              <a:cxnLst/>
              <a:rect l="l" t="t" r="r" b="b"/>
              <a:pathLst>
                <a:path w="1658569" h="211645">
                  <a:moveTo>
                    <a:pt x="0" y="211643"/>
                  </a:moveTo>
                  <a:cubicBezTo>
                    <a:pt x="41919" y="206403"/>
                    <a:pt x="63629" y="207900"/>
                    <a:pt x="125759" y="195923"/>
                  </a:cubicBezTo>
                  <a:cubicBezTo>
                    <a:pt x="192380" y="177958"/>
                    <a:pt x="219073" y="160761"/>
                    <a:pt x="249763" y="131567"/>
                  </a:cubicBezTo>
                  <a:cubicBezTo>
                    <a:pt x="279193" y="100364"/>
                    <a:pt x="284413" y="84881"/>
                    <a:pt x="306121" y="49354"/>
                  </a:cubicBezTo>
                  <a:cubicBezTo>
                    <a:pt x="317370" y="25400"/>
                    <a:pt x="340447" y="2756"/>
                    <a:pt x="369444" y="58"/>
                  </a:cubicBezTo>
                  <a:lnTo>
                    <a:pt x="382528" y="0"/>
                  </a:lnTo>
                  <a:lnTo>
                    <a:pt x="384029" y="303"/>
                  </a:lnTo>
                  <a:lnTo>
                    <a:pt x="415249" y="303"/>
                  </a:lnTo>
                  <a:lnTo>
                    <a:pt x="415249" y="2"/>
                  </a:lnTo>
                  <a:lnTo>
                    <a:pt x="1276041" y="2"/>
                  </a:lnTo>
                  <a:lnTo>
                    <a:pt x="1285276" y="2"/>
                  </a:lnTo>
                  <a:lnTo>
                    <a:pt x="1285276" y="43"/>
                  </a:lnTo>
                  <a:lnTo>
                    <a:pt x="1289125" y="60"/>
                  </a:lnTo>
                  <a:cubicBezTo>
                    <a:pt x="1318122" y="2758"/>
                    <a:pt x="1341199" y="25402"/>
                    <a:pt x="1352448" y="49356"/>
                  </a:cubicBezTo>
                  <a:cubicBezTo>
                    <a:pt x="1374156" y="84883"/>
                    <a:pt x="1379376" y="100366"/>
                    <a:pt x="1408806" y="131569"/>
                  </a:cubicBezTo>
                  <a:cubicBezTo>
                    <a:pt x="1439497" y="160763"/>
                    <a:pt x="1466189" y="177960"/>
                    <a:pt x="1532810" y="195925"/>
                  </a:cubicBezTo>
                  <a:cubicBezTo>
                    <a:pt x="1594940" y="207902"/>
                    <a:pt x="1616650" y="206405"/>
                    <a:pt x="1658569" y="211645"/>
                  </a:cubicBezTo>
                  <a:lnTo>
                    <a:pt x="1285276" y="211645"/>
                  </a:lnTo>
                  <a:lnTo>
                    <a:pt x="1200451" y="211645"/>
                  </a:lnTo>
                  <a:lnTo>
                    <a:pt x="415249" y="211645"/>
                  </a:lnTo>
                  <a:lnTo>
                    <a:pt x="415249" y="211643"/>
                  </a:lnTo>
                  <a:close/>
                </a:path>
              </a:pathLst>
            </a:custGeom>
            <a:solidFill>
              <a:srgbClr val="00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lvl="0"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grpSp>
          <p:nvGrpSpPr>
            <p:cNvPr id="64" name="그룹 63"/>
            <p:cNvGrpSpPr/>
            <p:nvPr/>
          </p:nvGrpSpPr>
          <p:grpSpPr bwMode="gray">
            <a:xfrm>
              <a:off x="10717846" y="1653191"/>
              <a:ext cx="211644" cy="1658569"/>
              <a:chOff x="9631361" y="1086117"/>
              <a:chExt cx="211644" cy="1658569"/>
            </a:xfrm>
          </p:grpSpPr>
          <p:sp>
            <p:nvSpPr>
              <p:cNvPr id="94" name="자유형 93"/>
              <p:cNvSpPr/>
              <p:nvPr/>
            </p:nvSpPr>
            <p:spPr bwMode="gray">
              <a:xfrm rot="5400000">
                <a:off x="9508125" y="1209354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 bwMode="gray">
              <a:xfrm rot="5400000">
                <a:off x="9302169" y="1830557"/>
                <a:ext cx="870027" cy="211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96" name="자유형 95"/>
              <p:cNvSpPr/>
              <p:nvPr/>
            </p:nvSpPr>
            <p:spPr bwMode="gray">
              <a:xfrm rot="5400000" flipH="1">
                <a:off x="9508124" y="2409805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</p:grpSp>
        <p:sp>
          <p:nvSpPr>
            <p:cNvPr id="66" name="TextBox 17"/>
            <p:cNvSpPr txBox="1"/>
            <p:nvPr/>
          </p:nvSpPr>
          <p:spPr bwMode="gray">
            <a:xfrm>
              <a:off x="10774878" y="2228799"/>
              <a:ext cx="92318" cy="582852"/>
            </a:xfrm>
            <a:prstGeom prst="rect">
              <a:avLst/>
            </a:prstGeom>
            <a:noFill/>
          </p:spPr>
          <p:txBody>
            <a:bodyPr vert="eaVert" wrap="none" lIns="0" r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 defTabSz="914400" rtl="0" eaLnBrk="1" latinLnBrk="1" hangingPunct="1"/>
              <a:r>
                <a:rPr lang="ko-KR" altLang="en-US" sz="6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00307E"/>
                  </a:solidFill>
                  <a:latin typeface="KoPub돋움체 Bold" pitchFamily="18" charset="-127"/>
                  <a:ea typeface="KoPub돋움체 Bold" pitchFamily="18" charset="-127"/>
                  <a:cs typeface="+mn-cs"/>
                </a:rPr>
                <a:t>직무수행계획</a:t>
              </a:r>
            </a:p>
          </p:txBody>
        </p:sp>
        <p:grpSp>
          <p:nvGrpSpPr>
            <p:cNvPr id="67" name="그룹 66"/>
            <p:cNvGrpSpPr/>
            <p:nvPr/>
          </p:nvGrpSpPr>
          <p:grpSpPr bwMode="gray">
            <a:xfrm>
              <a:off x="10759357" y="2085602"/>
              <a:ext cx="108272" cy="108272"/>
              <a:chOff x="9128670" y="1525704"/>
              <a:chExt cx="108272" cy="108272"/>
            </a:xfrm>
          </p:grpSpPr>
          <p:grpSp>
            <p:nvGrpSpPr>
              <p:cNvPr id="85" name="그룹 84"/>
              <p:cNvGrpSpPr/>
              <p:nvPr/>
            </p:nvGrpSpPr>
            <p:grpSpPr bwMode="gray">
              <a:xfrm>
                <a:off x="9128670" y="1525704"/>
                <a:ext cx="108272" cy="108272"/>
                <a:chOff x="9128670" y="1484784"/>
                <a:chExt cx="108272" cy="108272"/>
              </a:xfrm>
            </p:grpSpPr>
            <p:sp>
              <p:nvSpPr>
                <p:cNvPr id="92" name="한쪽 모서리가 둥근 사각형 91"/>
                <p:cNvSpPr/>
                <p:nvPr/>
              </p:nvSpPr>
              <p:spPr bwMode="gray">
                <a:xfrm>
                  <a:off x="9128670" y="1484784"/>
                  <a:ext cx="108272" cy="108272"/>
                </a:xfrm>
                <a:prstGeom prst="round1Rect">
                  <a:avLst/>
                </a:prstGeom>
                <a:solidFill>
                  <a:srgbClr val="006E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  <p:sp>
              <p:nvSpPr>
                <p:cNvPr id="93" name="이등변 삼각형 92"/>
                <p:cNvSpPr/>
                <p:nvPr/>
              </p:nvSpPr>
              <p:spPr bwMode="gray">
                <a:xfrm rot="5400000">
                  <a:off x="9123669" y="1489786"/>
                  <a:ext cx="72523" cy="62520"/>
                </a:xfrm>
                <a:prstGeom prst="triangle">
                  <a:avLst>
                    <a:gd name="adj" fmla="val 0"/>
                  </a:avLst>
                </a:prstGeom>
                <a:gradFill flip="none" rotWithShape="1">
                  <a:gsLst>
                    <a:gs pos="4000">
                      <a:schemeClr val="tx1">
                        <a:alpha val="0"/>
                      </a:schemeClr>
                    </a:gs>
                    <a:gs pos="81000">
                      <a:schemeClr val="tx1">
                        <a:alpha val="26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</p:grpSp>
          <p:sp>
            <p:nvSpPr>
              <p:cNvPr id="91" name="TextBox 17"/>
              <p:cNvSpPr txBox="1"/>
              <p:nvPr/>
            </p:nvSpPr>
            <p:spPr bwMode="gray">
              <a:xfrm>
                <a:off x="9142731" y="1525979"/>
                <a:ext cx="80151" cy="1077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ctr" defTabSz="914400" rtl="0" eaLnBrk="1" latinLnBrk="1" hangingPunct="1"/>
                <a:r>
                  <a:rPr lang="en-US" altLang="ko-KR" sz="700" kern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rPr>
                  <a:t>Ⅲ</a:t>
                </a:r>
                <a:endParaRPr lang="ko-KR" altLang="en-US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endParaRPr>
              </a:p>
            </p:txBody>
          </p:sp>
        </p:grpSp>
      </p:grpSp>
      <p:cxnSp>
        <p:nvCxnSpPr>
          <p:cNvPr id="89" name="직선 연결선 88">
            <a:extLst>
              <a:ext uri="{FF2B5EF4-FFF2-40B4-BE49-F238E27FC236}">
                <a16:creationId xmlns:a16="http://schemas.microsoft.com/office/drawing/2014/main" id="{19C30582-3ACA-3ABE-BC69-3EF5FEF07657}"/>
              </a:ext>
            </a:extLst>
          </p:cNvPr>
          <p:cNvCxnSpPr/>
          <p:nvPr userDrawn="1"/>
        </p:nvCxnSpPr>
        <p:spPr>
          <a:xfrm>
            <a:off x="1920928" y="6699862"/>
            <a:ext cx="7318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FA157703-40E6-6ABC-FFEB-E0F84667A25F}"/>
              </a:ext>
            </a:extLst>
          </p:cNvPr>
          <p:cNvSpPr/>
          <p:nvPr userDrawn="1"/>
        </p:nvSpPr>
        <p:spPr bwMode="gray">
          <a:xfrm>
            <a:off x="363613" y="211335"/>
            <a:ext cx="3039294" cy="18466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lvl="1" defTabSz="893186">
              <a:buClr>
                <a:srgbClr val="1F4787"/>
              </a:buClr>
              <a:buSzPct val="130000"/>
              <a:defRPr/>
            </a:pPr>
            <a:r>
              <a:rPr lang="en-US" altLang="ko-KR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</p:spTree>
    <p:extLst>
      <p:ext uri="{BB962C8B-B14F-4D97-AF65-F5344CB8AC3E}">
        <p14:creationId xmlns:p14="http://schemas.microsoft.com/office/powerpoint/2010/main" val="72989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제목 1"/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>
              <a:defRPr lang="ko-KR" altLang="en-US" sz="20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pPr lvl="0" algn="l"/>
            <a:r>
              <a:rPr lang="ko-KR" altLang="en-US" dirty="0"/>
              <a:t>마스터 제목 스타일 편집</a:t>
            </a:r>
          </a:p>
        </p:txBody>
      </p:sp>
      <p:sp>
        <p:nvSpPr>
          <p:cNvPr id="74" name="직사각형 73"/>
          <p:cNvSpPr/>
          <p:nvPr userDrawn="1"/>
        </p:nvSpPr>
        <p:spPr bwMode="gray">
          <a:xfrm rot="5400000">
            <a:off x="6340454" y="3292458"/>
            <a:ext cx="6857999" cy="273094"/>
          </a:xfrm>
          <a:prstGeom prst="rect">
            <a:avLst/>
          </a:prstGeom>
          <a:gradFill>
            <a:gsLst>
              <a:gs pos="71000">
                <a:schemeClr val="bg1">
                  <a:lumMod val="85000"/>
                </a:schemeClr>
              </a:gs>
              <a:gs pos="7000">
                <a:srgbClr val="078A9D"/>
              </a:gs>
              <a:gs pos="90000">
                <a:schemeClr val="bg1">
                  <a:lumMod val="75000"/>
                </a:schemeClr>
              </a:gs>
              <a:gs pos="54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grpSp>
        <p:nvGrpSpPr>
          <p:cNvPr id="75" name="그룹 74"/>
          <p:cNvGrpSpPr/>
          <p:nvPr userDrawn="1"/>
        </p:nvGrpSpPr>
        <p:grpSpPr>
          <a:xfrm>
            <a:off x="162149" y="365671"/>
            <a:ext cx="10120296" cy="294017"/>
            <a:chOff x="162122" y="365671"/>
            <a:chExt cx="10118675" cy="294017"/>
          </a:xfrm>
        </p:grpSpPr>
        <p:sp>
          <p:nvSpPr>
            <p:cNvPr id="77" name="모서리가 둥근 직사각형 76"/>
            <p:cNvSpPr/>
            <p:nvPr/>
          </p:nvSpPr>
          <p:spPr bwMode="gray">
            <a:xfrm flipH="1">
              <a:off x="362567" y="476679"/>
              <a:ext cx="991823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99295"/>
                </a:gs>
                <a:gs pos="70435">
                  <a:srgbClr val="00307E"/>
                </a:gs>
                <a:gs pos="32500">
                  <a:srgbClr val="006EB8"/>
                </a:gs>
                <a:gs pos="100000">
                  <a:srgbClr val="18105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78" name="자유형 281"/>
            <p:cNvSpPr/>
            <p:nvPr/>
          </p:nvSpPr>
          <p:spPr bwMode="gray">
            <a:xfrm rot="5400000" flipH="1">
              <a:off x="9519558" y="549331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79" name="자유형 281"/>
            <p:cNvSpPr/>
            <p:nvPr/>
          </p:nvSpPr>
          <p:spPr bwMode="gray">
            <a:xfrm rot="16200000" flipH="1" flipV="1">
              <a:off x="9519558" y="366323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80" name="타원 79"/>
            <p:cNvSpPr/>
            <p:nvPr/>
          </p:nvSpPr>
          <p:spPr bwMode="gray">
            <a:xfrm>
              <a:off x="335172" y="476679"/>
              <a:ext cx="72000" cy="72000"/>
            </a:xfrm>
            <a:prstGeom prst="ellipse">
              <a:avLst/>
            </a:prstGeom>
            <a:solidFill>
              <a:srgbClr val="006EB8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1" name="타원 80"/>
            <p:cNvSpPr/>
            <p:nvPr/>
          </p:nvSpPr>
          <p:spPr bwMode="gray">
            <a:xfrm>
              <a:off x="284885" y="476679"/>
              <a:ext cx="72000" cy="72000"/>
            </a:xfrm>
            <a:prstGeom prst="ellipse">
              <a:avLst/>
            </a:prstGeom>
            <a:solidFill>
              <a:srgbClr val="078A9D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3" name="타원 82"/>
            <p:cNvSpPr/>
            <p:nvPr/>
          </p:nvSpPr>
          <p:spPr bwMode="gray">
            <a:xfrm>
              <a:off x="162122" y="476679"/>
              <a:ext cx="72000" cy="72000"/>
            </a:xfrm>
            <a:prstGeom prst="ellipse">
              <a:avLst/>
            </a:prstGeom>
            <a:solidFill>
              <a:srgbClr val="181050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pic>
        <p:nvPicPr>
          <p:cNvPr id="130" name="그림 129"/>
          <p:cNvPicPr>
            <a:picLocks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62" r="14210" b="16202"/>
          <a:stretch/>
        </p:blipFill>
        <p:spPr>
          <a:xfrm rot="16200000" flipH="1">
            <a:off x="8384806" y="5336812"/>
            <a:ext cx="2467778" cy="574609"/>
          </a:xfrm>
          <a:prstGeom prst="rect">
            <a:avLst/>
          </a:prstGeom>
        </p:spPr>
      </p:pic>
      <p:sp>
        <p:nvSpPr>
          <p:cNvPr id="131" name="직사각형 130"/>
          <p:cNvSpPr/>
          <p:nvPr userDrawn="1"/>
        </p:nvSpPr>
        <p:spPr>
          <a:xfrm>
            <a:off x="8205786" y="740880"/>
            <a:ext cx="1424816" cy="611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60" name="그룹 59"/>
          <p:cNvGrpSpPr/>
          <p:nvPr userDrawn="1"/>
        </p:nvGrpSpPr>
        <p:grpSpPr bwMode="gray">
          <a:xfrm>
            <a:off x="9629078" y="1075814"/>
            <a:ext cx="159485" cy="634551"/>
            <a:chOff x="9627535" y="1075813"/>
            <a:chExt cx="159459" cy="634551"/>
          </a:xfrm>
        </p:grpSpPr>
        <p:sp>
          <p:nvSpPr>
            <p:cNvPr id="119" name="자유형 118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0" name="자유형 119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1" name="자유형 120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2" name="TextBox 17"/>
            <p:cNvSpPr txBox="1"/>
            <p:nvPr/>
          </p:nvSpPr>
          <p:spPr bwMode="gray">
            <a:xfrm>
              <a:off x="9662428" y="1345180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Ⅰ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85" name="그룹 84"/>
          <p:cNvGrpSpPr/>
          <p:nvPr/>
        </p:nvGrpSpPr>
        <p:grpSpPr bwMode="gray">
          <a:xfrm>
            <a:off x="9629078" y="1393790"/>
            <a:ext cx="159485" cy="634551"/>
            <a:chOff x="9627535" y="1075813"/>
            <a:chExt cx="159459" cy="634551"/>
          </a:xfrm>
        </p:grpSpPr>
        <p:sp>
          <p:nvSpPr>
            <p:cNvPr id="103" name="자유형 102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04" name="자유형 103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05" name="자유형 104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06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Ⅱ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138" name="그룹 137"/>
          <p:cNvGrpSpPr/>
          <p:nvPr userDrawn="1"/>
        </p:nvGrpSpPr>
        <p:grpSpPr bwMode="gray">
          <a:xfrm>
            <a:off x="9629078" y="1711766"/>
            <a:ext cx="159485" cy="634551"/>
            <a:chOff x="9627535" y="1075813"/>
            <a:chExt cx="159459" cy="634551"/>
          </a:xfrm>
        </p:grpSpPr>
        <p:sp>
          <p:nvSpPr>
            <p:cNvPr id="139" name="자유형 138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58" name="자유형 157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59" name="자유형 158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5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Ⅲ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cxnSp>
        <p:nvCxnSpPr>
          <p:cNvPr id="95" name="직선 연결선 94">
            <a:extLst>
              <a:ext uri="{FF2B5EF4-FFF2-40B4-BE49-F238E27FC236}">
                <a16:creationId xmlns:a16="http://schemas.microsoft.com/office/drawing/2014/main" id="{223F6A58-D918-2F97-DCB6-8491230BC1A8}"/>
              </a:ext>
            </a:extLst>
          </p:cNvPr>
          <p:cNvCxnSpPr/>
          <p:nvPr userDrawn="1"/>
        </p:nvCxnSpPr>
        <p:spPr>
          <a:xfrm>
            <a:off x="1920928" y="6699862"/>
            <a:ext cx="7318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0BAB61A0-3BCC-92A2-4EB4-0DFCCC4C0793}"/>
              </a:ext>
            </a:extLst>
          </p:cNvPr>
          <p:cNvSpPr/>
          <p:nvPr userDrawn="1"/>
        </p:nvSpPr>
        <p:spPr bwMode="gray">
          <a:xfrm>
            <a:off x="363613" y="211335"/>
            <a:ext cx="3039294" cy="18466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lvl="1" defTabSz="893186">
              <a:buClr>
                <a:srgbClr val="1F4787"/>
              </a:buClr>
              <a:buSzPct val="130000"/>
              <a:defRPr/>
            </a:pPr>
            <a:r>
              <a:rPr lang="en-US" altLang="ko-KR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</p:spTree>
    <p:extLst>
      <p:ext uri="{BB962C8B-B14F-4D97-AF65-F5344CB8AC3E}">
        <p14:creationId xmlns:p14="http://schemas.microsoft.com/office/powerpoint/2010/main" val="291975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제목 1"/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>
              <a:defRPr lang="ko-KR" altLang="en-US" sz="20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pPr lvl="0" algn="l"/>
            <a:r>
              <a:rPr lang="ko-KR" altLang="en-US" dirty="0"/>
              <a:t>마스터 제목 스타일 편집</a:t>
            </a:r>
          </a:p>
        </p:txBody>
      </p:sp>
      <p:sp>
        <p:nvSpPr>
          <p:cNvPr id="74" name="직사각형 73"/>
          <p:cNvSpPr/>
          <p:nvPr userDrawn="1"/>
        </p:nvSpPr>
        <p:spPr bwMode="gray">
          <a:xfrm rot="5400000">
            <a:off x="6340454" y="3292458"/>
            <a:ext cx="6857999" cy="273094"/>
          </a:xfrm>
          <a:prstGeom prst="rect">
            <a:avLst/>
          </a:prstGeom>
          <a:gradFill>
            <a:gsLst>
              <a:gs pos="71000">
                <a:schemeClr val="bg1">
                  <a:lumMod val="85000"/>
                </a:schemeClr>
              </a:gs>
              <a:gs pos="7000">
                <a:srgbClr val="078A9D"/>
              </a:gs>
              <a:gs pos="90000">
                <a:schemeClr val="bg1">
                  <a:lumMod val="75000"/>
                </a:schemeClr>
              </a:gs>
              <a:gs pos="54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grpSp>
        <p:nvGrpSpPr>
          <p:cNvPr id="75" name="그룹 74"/>
          <p:cNvGrpSpPr/>
          <p:nvPr userDrawn="1"/>
        </p:nvGrpSpPr>
        <p:grpSpPr>
          <a:xfrm>
            <a:off x="162149" y="365671"/>
            <a:ext cx="10120296" cy="294017"/>
            <a:chOff x="162122" y="365671"/>
            <a:chExt cx="10118675" cy="294017"/>
          </a:xfrm>
        </p:grpSpPr>
        <p:sp>
          <p:nvSpPr>
            <p:cNvPr id="77" name="모서리가 둥근 직사각형 76"/>
            <p:cNvSpPr/>
            <p:nvPr/>
          </p:nvSpPr>
          <p:spPr bwMode="gray">
            <a:xfrm flipH="1">
              <a:off x="362567" y="476679"/>
              <a:ext cx="991823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99295"/>
                </a:gs>
                <a:gs pos="70435">
                  <a:srgbClr val="00307E"/>
                </a:gs>
                <a:gs pos="32500">
                  <a:srgbClr val="006EB8"/>
                </a:gs>
                <a:gs pos="100000">
                  <a:srgbClr val="18105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78" name="자유형 281"/>
            <p:cNvSpPr/>
            <p:nvPr/>
          </p:nvSpPr>
          <p:spPr bwMode="gray">
            <a:xfrm rot="5400000" flipH="1">
              <a:off x="9519558" y="549331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79" name="자유형 281"/>
            <p:cNvSpPr/>
            <p:nvPr/>
          </p:nvSpPr>
          <p:spPr bwMode="gray">
            <a:xfrm rot="16200000" flipH="1" flipV="1">
              <a:off x="9519558" y="366323"/>
              <a:ext cx="111009" cy="109705"/>
            </a:xfrm>
            <a:custGeom>
              <a:avLst/>
              <a:gdLst>
                <a:gd name="connsiteX0" fmla="*/ 162804 w 162804"/>
                <a:gd name="connsiteY0" fmla="*/ 0 h 162804"/>
                <a:gd name="connsiteX1" fmla="*/ 162804 w 162804"/>
                <a:gd name="connsiteY1" fmla="*/ 162804 h 162804"/>
                <a:gd name="connsiteX2" fmla="*/ 0 w 162804"/>
                <a:gd name="connsiteY2" fmla="*/ 0 h 162804"/>
                <a:gd name="connsiteX3" fmla="*/ 162804 w 162804"/>
                <a:gd name="connsiteY3" fmla="*/ 0 h 16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04" h="162804">
                  <a:moveTo>
                    <a:pt x="162804" y="0"/>
                  </a:moveTo>
                  <a:lnTo>
                    <a:pt x="162804" y="162804"/>
                  </a:lnTo>
                  <a:cubicBezTo>
                    <a:pt x="162804" y="72890"/>
                    <a:pt x="89914" y="0"/>
                    <a:pt x="0" y="0"/>
                  </a:cubicBezTo>
                  <a:lnTo>
                    <a:pt x="162804" y="0"/>
                  </a:lnTo>
                  <a:close/>
                </a:path>
              </a:pathLst>
            </a:custGeom>
            <a:solidFill>
              <a:srgbClr val="078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56" dirty="0"/>
            </a:p>
          </p:txBody>
        </p:sp>
        <p:sp>
          <p:nvSpPr>
            <p:cNvPr id="80" name="타원 79"/>
            <p:cNvSpPr/>
            <p:nvPr/>
          </p:nvSpPr>
          <p:spPr bwMode="gray">
            <a:xfrm>
              <a:off x="335172" y="476679"/>
              <a:ext cx="72000" cy="72000"/>
            </a:xfrm>
            <a:prstGeom prst="ellipse">
              <a:avLst/>
            </a:prstGeom>
            <a:solidFill>
              <a:srgbClr val="006EB8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1" name="타원 80"/>
            <p:cNvSpPr/>
            <p:nvPr/>
          </p:nvSpPr>
          <p:spPr bwMode="gray">
            <a:xfrm>
              <a:off x="284885" y="476679"/>
              <a:ext cx="72000" cy="72000"/>
            </a:xfrm>
            <a:prstGeom prst="ellipse">
              <a:avLst/>
            </a:prstGeom>
            <a:solidFill>
              <a:srgbClr val="078A9D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3" name="타원 82"/>
            <p:cNvSpPr/>
            <p:nvPr/>
          </p:nvSpPr>
          <p:spPr bwMode="gray">
            <a:xfrm>
              <a:off x="162122" y="476679"/>
              <a:ext cx="72000" cy="72000"/>
            </a:xfrm>
            <a:prstGeom prst="ellipse">
              <a:avLst/>
            </a:prstGeom>
            <a:solidFill>
              <a:srgbClr val="181050">
                <a:alpha val="3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pic>
        <p:nvPicPr>
          <p:cNvPr id="130" name="그림 129"/>
          <p:cNvPicPr>
            <a:picLocks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62" r="14210" b="16202"/>
          <a:stretch/>
        </p:blipFill>
        <p:spPr>
          <a:xfrm rot="16200000" flipH="1">
            <a:off x="8384806" y="5336812"/>
            <a:ext cx="2467778" cy="574609"/>
          </a:xfrm>
          <a:prstGeom prst="rect">
            <a:avLst/>
          </a:prstGeom>
        </p:spPr>
      </p:pic>
      <p:sp>
        <p:nvSpPr>
          <p:cNvPr id="131" name="직사각형 130"/>
          <p:cNvSpPr/>
          <p:nvPr userDrawn="1"/>
        </p:nvSpPr>
        <p:spPr>
          <a:xfrm>
            <a:off x="8205786" y="740880"/>
            <a:ext cx="1424816" cy="611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61" name="그룹 60"/>
          <p:cNvGrpSpPr/>
          <p:nvPr userDrawn="1"/>
        </p:nvGrpSpPr>
        <p:grpSpPr bwMode="gray">
          <a:xfrm>
            <a:off x="9629078" y="1075814"/>
            <a:ext cx="159485" cy="634551"/>
            <a:chOff x="9627535" y="1075813"/>
            <a:chExt cx="159459" cy="634551"/>
          </a:xfrm>
        </p:grpSpPr>
        <p:sp>
          <p:nvSpPr>
            <p:cNvPr id="140" name="자유형 139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41" name="자유형 140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42" name="자유형 141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48" name="TextBox 17"/>
            <p:cNvSpPr txBox="1"/>
            <p:nvPr/>
          </p:nvSpPr>
          <p:spPr bwMode="gray">
            <a:xfrm>
              <a:off x="9662428" y="1345180"/>
              <a:ext cx="80150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Ⅰ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64" name="그룹 63"/>
          <p:cNvGrpSpPr/>
          <p:nvPr/>
        </p:nvGrpSpPr>
        <p:grpSpPr bwMode="gray">
          <a:xfrm>
            <a:off x="9629078" y="1393790"/>
            <a:ext cx="159485" cy="634551"/>
            <a:chOff x="9627535" y="1075813"/>
            <a:chExt cx="159459" cy="634551"/>
          </a:xfrm>
        </p:grpSpPr>
        <p:sp>
          <p:nvSpPr>
            <p:cNvPr id="118" name="자유형 117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3" name="자유형 122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5" name="자유형 124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26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Ⅱ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65" name="그룹 64"/>
          <p:cNvGrpSpPr/>
          <p:nvPr userDrawn="1"/>
        </p:nvGrpSpPr>
        <p:grpSpPr bwMode="gray">
          <a:xfrm>
            <a:off x="9629078" y="1711766"/>
            <a:ext cx="159485" cy="634551"/>
            <a:chOff x="9627535" y="1075813"/>
            <a:chExt cx="159459" cy="634551"/>
          </a:xfrm>
        </p:grpSpPr>
        <p:sp>
          <p:nvSpPr>
            <p:cNvPr id="92" name="자유형 91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5" name="자유형 114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6" name="자유형 115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17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Ⅲ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161" name="그룹 160"/>
          <p:cNvGrpSpPr/>
          <p:nvPr userDrawn="1"/>
        </p:nvGrpSpPr>
        <p:grpSpPr bwMode="gray">
          <a:xfrm>
            <a:off x="9629078" y="2029742"/>
            <a:ext cx="159485" cy="634551"/>
            <a:chOff x="9627535" y="1075813"/>
            <a:chExt cx="159459" cy="634551"/>
          </a:xfrm>
        </p:grpSpPr>
        <p:sp>
          <p:nvSpPr>
            <p:cNvPr id="162" name="자유형 161"/>
            <p:cNvSpPr/>
            <p:nvPr/>
          </p:nvSpPr>
          <p:spPr bwMode="gray">
            <a:xfrm rot="5400000">
              <a:off x="9534684" y="1168664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3" name="자유형 162"/>
            <p:cNvSpPr/>
            <p:nvPr/>
          </p:nvSpPr>
          <p:spPr bwMode="gray">
            <a:xfrm rot="16200000" flipV="1">
              <a:off x="9534684" y="1458053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4" name="자유형 163"/>
            <p:cNvSpPr/>
            <p:nvPr/>
          </p:nvSpPr>
          <p:spPr bwMode="gray">
            <a:xfrm rot="5400000">
              <a:off x="9534684" y="1180569"/>
              <a:ext cx="345162" cy="159459"/>
            </a:xfrm>
            <a:custGeom>
              <a:avLst/>
              <a:gdLst/>
              <a:ahLst/>
              <a:cxnLst/>
              <a:rect l="l" t="t" r="r" b="b"/>
              <a:pathLst>
                <a:path w="1728192" h="798397">
                  <a:moveTo>
                    <a:pt x="1443039" y="0"/>
                  </a:moveTo>
                  <a:lnTo>
                    <a:pt x="1448699" y="1143"/>
                  </a:lnTo>
                  <a:lnTo>
                    <a:pt x="1725078" y="1143"/>
                  </a:lnTo>
                  <a:lnTo>
                    <a:pt x="1728192" y="798397"/>
                  </a:lnTo>
                  <a:lnTo>
                    <a:pt x="0" y="798397"/>
                  </a:lnTo>
                  <a:cubicBezTo>
                    <a:pt x="158135" y="778631"/>
                    <a:pt x="240031" y="784277"/>
                    <a:pt x="474409" y="739096"/>
                  </a:cubicBezTo>
                  <a:cubicBezTo>
                    <a:pt x="725729" y="671323"/>
                    <a:pt x="826423" y="606450"/>
                    <a:pt x="942198" y="496321"/>
                  </a:cubicBezTo>
                  <a:cubicBezTo>
                    <a:pt x="1053220" y="378611"/>
                    <a:pt x="1072911" y="320202"/>
                    <a:pt x="1154803" y="186180"/>
                  </a:cubicBezTo>
                  <a:cubicBezTo>
                    <a:pt x="1197239" y="95817"/>
                    <a:pt x="1284293" y="10395"/>
                    <a:pt x="1393682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sp>
          <p:nvSpPr>
            <p:cNvPr id="166" name="TextBox 17"/>
            <p:cNvSpPr txBox="1"/>
            <p:nvPr/>
          </p:nvSpPr>
          <p:spPr bwMode="gray">
            <a:xfrm>
              <a:off x="9662428" y="1345180"/>
              <a:ext cx="80151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ctr">
                <a:defRPr sz="700" b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>
                      <a:lumMod val="65000"/>
                    </a:schemeClr>
                  </a:solidFill>
                  <a:latin typeface="나눔명조 ExtraBold" panose="02020603020101020101" pitchFamily="18" charset="-127"/>
                  <a:ea typeface="나눔명조 ExtraBold" panose="02020603020101020101" pitchFamily="18" charset="-127"/>
                </a:defRPr>
              </a:lvl1pPr>
            </a:lstStyle>
            <a:p>
              <a:r>
                <a:rPr lang="en-US" altLang="ko-KR" sz="700" b="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rPr>
                <a:t>Ⅳ</a:t>
              </a:r>
              <a:endParaRPr lang="ko-KR" altLang="en-US" sz="700" b="0" dirty="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</p:grpSp>
      <p:grpSp>
        <p:nvGrpSpPr>
          <p:cNvPr id="59" name="그룹 58"/>
          <p:cNvGrpSpPr/>
          <p:nvPr userDrawn="1"/>
        </p:nvGrpSpPr>
        <p:grpSpPr>
          <a:xfrm>
            <a:off x="9629727" y="2304351"/>
            <a:ext cx="234194" cy="1658570"/>
            <a:chOff x="10717845" y="1653190"/>
            <a:chExt cx="234156" cy="1658570"/>
          </a:xfrm>
        </p:grpSpPr>
        <p:sp>
          <p:nvSpPr>
            <p:cNvPr id="60" name="자유형 59"/>
            <p:cNvSpPr/>
            <p:nvPr/>
          </p:nvSpPr>
          <p:spPr bwMode="gray">
            <a:xfrm rot="5400000">
              <a:off x="10005638" y="2365397"/>
              <a:ext cx="1658569" cy="234156"/>
            </a:xfrm>
            <a:custGeom>
              <a:avLst/>
              <a:gdLst/>
              <a:ahLst/>
              <a:cxnLst/>
              <a:rect l="l" t="t" r="r" b="b"/>
              <a:pathLst>
                <a:path w="1658569" h="211645">
                  <a:moveTo>
                    <a:pt x="0" y="211643"/>
                  </a:moveTo>
                  <a:cubicBezTo>
                    <a:pt x="41919" y="206403"/>
                    <a:pt x="63629" y="207900"/>
                    <a:pt x="125759" y="195923"/>
                  </a:cubicBezTo>
                  <a:cubicBezTo>
                    <a:pt x="192380" y="177958"/>
                    <a:pt x="219073" y="160761"/>
                    <a:pt x="249763" y="131567"/>
                  </a:cubicBezTo>
                  <a:cubicBezTo>
                    <a:pt x="279193" y="100364"/>
                    <a:pt x="284413" y="84881"/>
                    <a:pt x="306121" y="49354"/>
                  </a:cubicBezTo>
                  <a:cubicBezTo>
                    <a:pt x="317370" y="25400"/>
                    <a:pt x="340447" y="2756"/>
                    <a:pt x="369444" y="58"/>
                  </a:cubicBezTo>
                  <a:lnTo>
                    <a:pt x="382528" y="0"/>
                  </a:lnTo>
                  <a:lnTo>
                    <a:pt x="384029" y="303"/>
                  </a:lnTo>
                  <a:lnTo>
                    <a:pt x="415249" y="303"/>
                  </a:lnTo>
                  <a:lnTo>
                    <a:pt x="415249" y="2"/>
                  </a:lnTo>
                  <a:lnTo>
                    <a:pt x="1276041" y="2"/>
                  </a:lnTo>
                  <a:lnTo>
                    <a:pt x="1285276" y="2"/>
                  </a:lnTo>
                  <a:lnTo>
                    <a:pt x="1285276" y="43"/>
                  </a:lnTo>
                  <a:lnTo>
                    <a:pt x="1289125" y="60"/>
                  </a:lnTo>
                  <a:cubicBezTo>
                    <a:pt x="1318122" y="2758"/>
                    <a:pt x="1341199" y="25402"/>
                    <a:pt x="1352448" y="49356"/>
                  </a:cubicBezTo>
                  <a:cubicBezTo>
                    <a:pt x="1374156" y="84883"/>
                    <a:pt x="1379376" y="100366"/>
                    <a:pt x="1408806" y="131569"/>
                  </a:cubicBezTo>
                  <a:cubicBezTo>
                    <a:pt x="1439497" y="160763"/>
                    <a:pt x="1466189" y="177960"/>
                    <a:pt x="1532810" y="195925"/>
                  </a:cubicBezTo>
                  <a:cubicBezTo>
                    <a:pt x="1594940" y="207902"/>
                    <a:pt x="1616650" y="206405"/>
                    <a:pt x="1658569" y="211645"/>
                  </a:cubicBezTo>
                  <a:lnTo>
                    <a:pt x="1285276" y="211645"/>
                  </a:lnTo>
                  <a:lnTo>
                    <a:pt x="1200451" y="211645"/>
                  </a:lnTo>
                  <a:lnTo>
                    <a:pt x="415249" y="211645"/>
                  </a:lnTo>
                  <a:lnTo>
                    <a:pt x="415249" y="211643"/>
                  </a:lnTo>
                  <a:close/>
                </a:path>
              </a:pathLst>
            </a:custGeom>
            <a:solidFill>
              <a:srgbClr val="00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lvl="0" algn="ctr"/>
              <a:endParaRPr lang="ko-KR" altLang="en-US" sz="1800">
                <a:ln>
                  <a:solidFill>
                    <a:prstClr val="white">
                      <a:alpha val="0"/>
                    </a:prstClr>
                  </a:solidFill>
                </a:ln>
                <a:latin typeface="KoPub돋움체 Medium" pitchFamily="18" charset="-127"/>
                <a:ea typeface="KoPub돋움체 Medium" pitchFamily="18" charset="-127"/>
              </a:endParaRPr>
            </a:p>
          </p:txBody>
        </p:sp>
        <p:grpSp>
          <p:nvGrpSpPr>
            <p:cNvPr id="63" name="그룹 62"/>
            <p:cNvGrpSpPr/>
            <p:nvPr/>
          </p:nvGrpSpPr>
          <p:grpSpPr bwMode="gray">
            <a:xfrm>
              <a:off x="10717846" y="1653191"/>
              <a:ext cx="211644" cy="1658569"/>
              <a:chOff x="9631361" y="1086117"/>
              <a:chExt cx="211644" cy="1658569"/>
            </a:xfrm>
          </p:grpSpPr>
          <p:sp>
            <p:nvSpPr>
              <p:cNvPr id="96" name="자유형 95"/>
              <p:cNvSpPr/>
              <p:nvPr/>
            </p:nvSpPr>
            <p:spPr bwMode="gray">
              <a:xfrm rot="5400000">
                <a:off x="9508125" y="1209354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97" name="직사각형 96"/>
              <p:cNvSpPr/>
              <p:nvPr/>
            </p:nvSpPr>
            <p:spPr bwMode="gray">
              <a:xfrm rot="5400000">
                <a:off x="9302169" y="1830557"/>
                <a:ext cx="870027" cy="211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  <p:sp>
            <p:nvSpPr>
              <p:cNvPr id="98" name="자유형 97"/>
              <p:cNvSpPr/>
              <p:nvPr/>
            </p:nvSpPr>
            <p:spPr bwMode="gray">
              <a:xfrm rot="5400000" flipH="1">
                <a:off x="9508124" y="2409805"/>
                <a:ext cx="458118" cy="211643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798397">
                    <a:moveTo>
                      <a:pt x="1443039" y="0"/>
                    </a:moveTo>
                    <a:lnTo>
                      <a:pt x="1448699" y="1143"/>
                    </a:lnTo>
                    <a:lnTo>
                      <a:pt x="1725078" y="1143"/>
                    </a:lnTo>
                    <a:lnTo>
                      <a:pt x="1728192" y="798397"/>
                    </a:lnTo>
                    <a:lnTo>
                      <a:pt x="0" y="798397"/>
                    </a:lnTo>
                    <a:cubicBezTo>
                      <a:pt x="158135" y="778631"/>
                      <a:pt x="240031" y="784277"/>
                      <a:pt x="474409" y="739096"/>
                    </a:cubicBezTo>
                    <a:cubicBezTo>
                      <a:pt x="725729" y="671323"/>
                      <a:pt x="826423" y="606450"/>
                      <a:pt x="942198" y="496321"/>
                    </a:cubicBezTo>
                    <a:cubicBezTo>
                      <a:pt x="1053220" y="378611"/>
                      <a:pt x="1072911" y="320202"/>
                      <a:pt x="1154803" y="186180"/>
                    </a:cubicBezTo>
                    <a:cubicBezTo>
                      <a:pt x="1197239" y="95817"/>
                      <a:pt x="1284293" y="10395"/>
                      <a:pt x="1393682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/>
                <a:endParaRPr lang="ko-KR" altLang="en-US" sz="180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Medium" pitchFamily="18" charset="-127"/>
                  <a:ea typeface="KoPub돋움체 Medium" pitchFamily="18" charset="-127"/>
                </a:endParaRPr>
              </a:p>
            </p:txBody>
          </p:sp>
        </p:grpSp>
        <p:sp>
          <p:nvSpPr>
            <p:cNvPr id="66" name="TextBox 17"/>
            <p:cNvSpPr txBox="1"/>
            <p:nvPr/>
          </p:nvSpPr>
          <p:spPr bwMode="gray">
            <a:xfrm>
              <a:off x="10774878" y="2228799"/>
              <a:ext cx="92318" cy="730328"/>
            </a:xfrm>
            <a:prstGeom prst="rect">
              <a:avLst/>
            </a:prstGeom>
            <a:noFill/>
          </p:spPr>
          <p:txBody>
            <a:bodyPr vert="eaVert" wrap="none" lIns="0" r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 defTabSz="914400" rtl="0" eaLnBrk="1" latinLnBrk="1" hangingPunct="1"/>
              <a:r>
                <a:rPr lang="ko-KR" altLang="en-US" sz="6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00307E"/>
                  </a:solidFill>
                  <a:latin typeface="KoPub돋움체 Bold" pitchFamily="18" charset="-127"/>
                  <a:ea typeface="KoPub돋움체 Bold" pitchFamily="18" charset="-127"/>
                  <a:cs typeface="+mn-cs"/>
                </a:rPr>
                <a:t>연구개발비 적정성</a:t>
              </a:r>
            </a:p>
          </p:txBody>
        </p:sp>
        <p:grpSp>
          <p:nvGrpSpPr>
            <p:cNvPr id="67" name="그룹 66"/>
            <p:cNvGrpSpPr/>
            <p:nvPr/>
          </p:nvGrpSpPr>
          <p:grpSpPr bwMode="gray">
            <a:xfrm>
              <a:off x="10759357" y="2085602"/>
              <a:ext cx="108272" cy="108272"/>
              <a:chOff x="9128670" y="1525704"/>
              <a:chExt cx="108272" cy="108272"/>
            </a:xfrm>
          </p:grpSpPr>
          <p:grpSp>
            <p:nvGrpSpPr>
              <p:cNvPr id="85" name="그룹 84"/>
              <p:cNvGrpSpPr/>
              <p:nvPr/>
            </p:nvGrpSpPr>
            <p:grpSpPr bwMode="gray">
              <a:xfrm>
                <a:off x="9128670" y="1525704"/>
                <a:ext cx="108272" cy="108272"/>
                <a:chOff x="9128670" y="1484784"/>
                <a:chExt cx="108272" cy="108272"/>
              </a:xfrm>
            </p:grpSpPr>
            <p:sp>
              <p:nvSpPr>
                <p:cNvPr id="94" name="한쪽 모서리가 둥근 사각형 93"/>
                <p:cNvSpPr/>
                <p:nvPr/>
              </p:nvSpPr>
              <p:spPr bwMode="gray">
                <a:xfrm>
                  <a:off x="9128670" y="1484784"/>
                  <a:ext cx="108272" cy="108272"/>
                </a:xfrm>
                <a:prstGeom prst="round1Rect">
                  <a:avLst/>
                </a:prstGeom>
                <a:solidFill>
                  <a:srgbClr val="006E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  <p:sp>
              <p:nvSpPr>
                <p:cNvPr id="95" name="이등변 삼각형 94"/>
                <p:cNvSpPr/>
                <p:nvPr/>
              </p:nvSpPr>
              <p:spPr bwMode="gray">
                <a:xfrm rot="5400000">
                  <a:off x="9123669" y="1489786"/>
                  <a:ext cx="72523" cy="62520"/>
                </a:xfrm>
                <a:prstGeom prst="triangle">
                  <a:avLst>
                    <a:gd name="adj" fmla="val 0"/>
                  </a:avLst>
                </a:prstGeom>
                <a:gradFill flip="none" rotWithShape="1">
                  <a:gsLst>
                    <a:gs pos="4000">
                      <a:schemeClr val="tx1">
                        <a:alpha val="0"/>
                      </a:schemeClr>
                    </a:gs>
                    <a:gs pos="81000">
                      <a:schemeClr val="tx1">
                        <a:alpha val="26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/>
                  <a:endParaRPr lang="ko-KR" altLang="en-US" sz="180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돋움체 Medium" pitchFamily="18" charset="-127"/>
                    <a:ea typeface="KoPub돋움체 Medium" pitchFamily="18" charset="-127"/>
                  </a:endParaRPr>
                </a:p>
              </p:txBody>
            </p:sp>
          </p:grpSp>
          <p:sp>
            <p:nvSpPr>
              <p:cNvPr id="93" name="TextBox 17"/>
              <p:cNvSpPr txBox="1"/>
              <p:nvPr/>
            </p:nvSpPr>
            <p:spPr bwMode="gray">
              <a:xfrm>
                <a:off x="9142731" y="1525979"/>
                <a:ext cx="80151" cy="1077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ctr" defTabSz="914400" rtl="0" eaLnBrk="1" latinLnBrk="1" hangingPunct="1"/>
                <a:r>
                  <a:rPr lang="en-US" altLang="ko-KR" sz="700" kern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  <a:cs typeface="+mn-cs"/>
                  </a:rPr>
                  <a:t>Ⅴ</a:t>
                </a:r>
                <a:endParaRPr lang="ko-KR" altLang="en-US" sz="700" kern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  <a:cs typeface="+mn-cs"/>
                </a:endParaRPr>
              </a:p>
            </p:txBody>
          </p:sp>
        </p:grpSp>
      </p:grpSp>
      <p:cxnSp>
        <p:nvCxnSpPr>
          <p:cNvPr id="86" name="직선 연결선 85">
            <a:extLst>
              <a:ext uri="{FF2B5EF4-FFF2-40B4-BE49-F238E27FC236}">
                <a16:creationId xmlns:a16="http://schemas.microsoft.com/office/drawing/2014/main" id="{8AE4B26E-930E-DA49-CE58-44B5F0F9A616}"/>
              </a:ext>
            </a:extLst>
          </p:cNvPr>
          <p:cNvCxnSpPr/>
          <p:nvPr userDrawn="1"/>
        </p:nvCxnSpPr>
        <p:spPr>
          <a:xfrm>
            <a:off x="1920928" y="6699862"/>
            <a:ext cx="7318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CC1509-0A06-8DFE-3B61-2DB3F26E62C2}"/>
              </a:ext>
            </a:extLst>
          </p:cNvPr>
          <p:cNvSpPr/>
          <p:nvPr userDrawn="1"/>
        </p:nvSpPr>
        <p:spPr bwMode="gray">
          <a:xfrm>
            <a:off x="363613" y="211335"/>
            <a:ext cx="3039294" cy="18466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lvl="1" defTabSz="893186">
              <a:buClr>
                <a:srgbClr val="1F4787"/>
              </a:buClr>
              <a:buSzPct val="130000"/>
              <a:defRPr/>
            </a:pPr>
            <a:r>
              <a:rPr lang="en-US" altLang="ko-KR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1200" spc="-50" dirty="0">
                <a:gradFill>
                  <a:gsLst>
                    <a:gs pos="0">
                      <a:srgbClr val="1595FF"/>
                    </a:gs>
                    <a:gs pos="100000">
                      <a:srgbClr val="204A6D"/>
                    </a:gs>
                  </a:gsLst>
                  <a:lin ang="4200000" scaled="0"/>
                </a:gra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</p:spTree>
    <p:extLst>
      <p:ext uri="{BB962C8B-B14F-4D97-AF65-F5344CB8AC3E}">
        <p14:creationId xmlns:p14="http://schemas.microsoft.com/office/powerpoint/2010/main" val="284460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254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07B59-FB6B-4CEC-9CEB-08EC30B6D60F}" type="datetimeFigureOut">
              <a:rPr lang="ko-KR" altLang="en-US" smtClean="0"/>
              <a:t>2025-01-09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AF37F-7DEF-463A-BD3A-8854820943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38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svgsilh.com/ko/image/1633249.html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153">
            <a:extLst>
              <a:ext uri="{FF2B5EF4-FFF2-40B4-BE49-F238E27FC236}">
                <a16:creationId xmlns:a16="http://schemas.microsoft.com/office/drawing/2014/main" id="{680563BE-189E-4AB5-9AD5-1585E0A2C593}"/>
              </a:ext>
            </a:extLst>
          </p:cNvPr>
          <p:cNvSpPr/>
          <p:nvPr/>
        </p:nvSpPr>
        <p:spPr bwMode="auto">
          <a:xfrm>
            <a:off x="3897659" y="3726387"/>
            <a:ext cx="2109093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indent="-140665" algn="ctr" defTabSz="893054" fontAlgn="ctr">
              <a:buClr>
                <a:srgbClr val="0B74B7"/>
              </a:buClr>
              <a:buSzPct val="80000"/>
              <a:tabLst>
                <a:tab pos="5560981" algn="l"/>
              </a:tabLst>
              <a:defRPr/>
            </a:pPr>
            <a:r>
              <a:rPr lang="en-US" altLang="ko-KR" sz="2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glow>
                    <a:srgbClr val="0F1633">
                      <a:alpha val="37000"/>
                    </a:srgbClr>
                  </a:glo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2025. 01. 20</a:t>
            </a:r>
            <a:endParaRPr lang="ko-KR" altLang="en-US" sz="2400" dirty="0">
              <a:ln>
                <a:solidFill>
                  <a:prstClr val="white">
                    <a:alpha val="0"/>
                  </a:prstClr>
                </a:solidFill>
              </a:ln>
              <a:effectLst>
                <a:glow>
                  <a:srgbClr val="0F1633">
                    <a:alpha val="37000"/>
                  </a:srgbClr>
                </a:glow>
              </a:effectLst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6" name="모서리가 둥근 직사각형 153">
            <a:extLst>
              <a:ext uri="{FF2B5EF4-FFF2-40B4-BE49-F238E27FC236}">
                <a16:creationId xmlns:a16="http://schemas.microsoft.com/office/drawing/2014/main" id="{680563BE-189E-4AB5-9AD5-1585E0A2C593}"/>
              </a:ext>
            </a:extLst>
          </p:cNvPr>
          <p:cNvSpPr/>
          <p:nvPr/>
        </p:nvSpPr>
        <p:spPr bwMode="auto">
          <a:xfrm>
            <a:off x="3980571" y="4879491"/>
            <a:ext cx="1943267" cy="369332"/>
          </a:xfrm>
          <a:prstGeom prst="roundRect">
            <a:avLst>
              <a:gd name="adj" fmla="val 0"/>
            </a:avLst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indent="-140665" algn="ctr" defTabSz="893054" fontAlgn="ctr">
              <a:buClr>
                <a:srgbClr val="0B74B7"/>
              </a:buClr>
              <a:buSzPct val="80000"/>
              <a:tabLst>
                <a:tab pos="5560981" algn="l"/>
              </a:tabLst>
              <a:defRPr/>
            </a:pPr>
            <a:r>
              <a:rPr lang="ko-KR" altLang="en-US" sz="2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glow>
                    <a:srgbClr val="0F1633">
                      <a:alpha val="37000"/>
                    </a:srgbClr>
                  </a:glo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발표자  </a:t>
            </a:r>
            <a:r>
              <a:rPr lang="en-US" altLang="ko-KR" sz="2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glow>
                    <a:srgbClr val="0F1633">
                      <a:alpha val="37000"/>
                    </a:srgbClr>
                  </a:glo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000</a:t>
            </a:r>
            <a:endParaRPr lang="ko-KR" altLang="en-US" dirty="0">
              <a:ln>
                <a:solidFill>
                  <a:prstClr val="white">
                    <a:alpha val="0"/>
                  </a:prstClr>
                </a:solidFill>
              </a:ln>
              <a:effectLst>
                <a:glow>
                  <a:srgbClr val="0F1633">
                    <a:alpha val="37000"/>
                  </a:srgbClr>
                </a:glow>
              </a:effectLst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2B215A2-AB0B-AF3C-5F0A-8D70A1821151}"/>
              </a:ext>
            </a:extLst>
          </p:cNvPr>
          <p:cNvSpPr/>
          <p:nvPr/>
        </p:nvSpPr>
        <p:spPr>
          <a:xfrm>
            <a:off x="0" y="1175231"/>
            <a:ext cx="9904413" cy="1296144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2025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년 한국급경사지안전협회 연구직 채용 발표자료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B9B54BB-C3AE-F09A-875A-ED9CF8305F26}"/>
              </a:ext>
            </a:extLst>
          </p:cNvPr>
          <p:cNvSpPr/>
          <p:nvPr/>
        </p:nvSpPr>
        <p:spPr>
          <a:xfrm>
            <a:off x="4737463" y="5569130"/>
            <a:ext cx="4458788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글씨체는 </a:t>
            </a:r>
            <a:r>
              <a:rPr lang="ko-KR" altLang="en-US" dirty="0" err="1"/>
              <a:t>한국출판인회의에서</a:t>
            </a:r>
            <a:r>
              <a:rPr lang="ko-KR" altLang="en-US" dirty="0"/>
              <a:t> 배포한 </a:t>
            </a:r>
            <a:r>
              <a:rPr lang="en-US" altLang="ko-KR" dirty="0" err="1"/>
              <a:t>kopub</a:t>
            </a:r>
            <a:r>
              <a:rPr lang="en-US" altLang="ko-KR" dirty="0"/>
              <a:t> world </a:t>
            </a:r>
            <a:r>
              <a:rPr lang="ko-KR" altLang="en-US" dirty="0"/>
              <a:t>돋움체로 통일</a:t>
            </a:r>
          </a:p>
        </p:txBody>
      </p:sp>
    </p:spTree>
    <p:extLst>
      <p:ext uri="{BB962C8B-B14F-4D97-AF65-F5344CB8AC3E}">
        <p14:creationId xmlns:p14="http://schemas.microsoft.com/office/powerpoint/2010/main" val="411209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B9769B9B-F4B6-75F7-4867-5C233E061AA3}"/>
              </a:ext>
            </a:extLst>
          </p:cNvPr>
          <p:cNvGrpSpPr/>
          <p:nvPr/>
        </p:nvGrpSpPr>
        <p:grpSpPr>
          <a:xfrm>
            <a:off x="1563486" y="2376341"/>
            <a:ext cx="1710711" cy="421434"/>
            <a:chOff x="1328355" y="3671738"/>
            <a:chExt cx="1710711" cy="421434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957257F-991A-D226-EE0F-E2AC45E8C5C1}"/>
                </a:ext>
              </a:extLst>
            </p:cNvPr>
            <p:cNvGrpSpPr/>
            <p:nvPr/>
          </p:nvGrpSpPr>
          <p:grpSpPr>
            <a:xfrm>
              <a:off x="1328355" y="3671738"/>
              <a:ext cx="421436" cy="421434"/>
              <a:chOff x="271460" y="5265420"/>
              <a:chExt cx="772445" cy="772445"/>
            </a:xfrm>
          </p:grpSpPr>
          <p:grpSp>
            <p:nvGrpSpPr>
              <p:cNvPr id="34" name="그룹 33">
                <a:extLst>
                  <a:ext uri="{FF2B5EF4-FFF2-40B4-BE49-F238E27FC236}">
                    <a16:creationId xmlns:a16="http://schemas.microsoft.com/office/drawing/2014/main" id="{2D641F24-CBE3-477F-7217-8F4BDF297562}"/>
                  </a:ext>
                </a:extLst>
              </p:cNvPr>
              <p:cNvGrpSpPr/>
              <p:nvPr/>
            </p:nvGrpSpPr>
            <p:grpSpPr>
              <a:xfrm>
                <a:off x="271460" y="5265420"/>
                <a:ext cx="772445" cy="772445"/>
                <a:chOff x="-717657" y="2809194"/>
                <a:chExt cx="866523" cy="866523"/>
              </a:xfrm>
            </p:grpSpPr>
            <p:sp>
              <p:nvSpPr>
                <p:cNvPr id="36" name="직사각형 35">
                  <a:extLst>
                    <a:ext uri="{FF2B5EF4-FFF2-40B4-BE49-F238E27FC236}">
                      <a16:creationId xmlns:a16="http://schemas.microsoft.com/office/drawing/2014/main" id="{EA872928-45B1-2665-46F2-9B5414F0FB19}"/>
                    </a:ext>
                  </a:extLst>
                </p:cNvPr>
                <p:cNvSpPr/>
                <p:nvPr/>
              </p:nvSpPr>
              <p:spPr>
                <a:xfrm>
                  <a:off x="-717657" y="2809194"/>
                  <a:ext cx="866523" cy="866523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595FF"/>
                    </a:gs>
                    <a:gs pos="49000">
                      <a:srgbClr val="1D629C"/>
                    </a:gs>
                    <a:gs pos="53000">
                      <a:srgbClr val="003E7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  <p:sp>
              <p:nvSpPr>
                <p:cNvPr id="37" name="직사각형 36">
                  <a:extLst>
                    <a:ext uri="{FF2B5EF4-FFF2-40B4-BE49-F238E27FC236}">
                      <a16:creationId xmlns:a16="http://schemas.microsoft.com/office/drawing/2014/main" id="{1729BE4E-0827-1D60-96E4-579DC9BE521E}"/>
                    </a:ext>
                  </a:extLst>
                </p:cNvPr>
                <p:cNvSpPr/>
                <p:nvPr/>
              </p:nvSpPr>
              <p:spPr>
                <a:xfrm>
                  <a:off x="-657863" y="2868988"/>
                  <a:ext cx="746931" cy="7469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7DDB83E-B323-F6E0-2F1F-343F4C5E83F3}"/>
                  </a:ext>
                </a:extLst>
              </p:cNvPr>
              <p:cNvSpPr txBox="1"/>
              <p:nvPr/>
            </p:nvSpPr>
            <p:spPr>
              <a:xfrm>
                <a:off x="377110" y="5313172"/>
                <a:ext cx="561148" cy="6769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defTabSz="893054" latinLnBrk="0">
                  <a:spcBef>
                    <a:spcPts val="300"/>
                  </a:spcBef>
                  <a:buClr>
                    <a:srgbClr val="0B74B7"/>
                  </a:buClr>
                </a:pPr>
                <a:r>
                  <a:rPr lang="en-US" altLang="ko-KR" sz="2400" spc="-5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Ⅰ</a:t>
                </a: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E8EB8D0-199B-5024-E871-58D4C75982DE}"/>
                </a:ext>
              </a:extLst>
            </p:cNvPr>
            <p:cNvSpPr txBox="1"/>
            <p:nvPr/>
          </p:nvSpPr>
          <p:spPr>
            <a:xfrm>
              <a:off x="1993908" y="3697791"/>
              <a:ext cx="104515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defTabSz="893054" latinLnBrk="0">
                <a:spcBef>
                  <a:spcPts val="300"/>
                </a:spcBef>
                <a:buClr>
                  <a:srgbClr val="0B74B7"/>
                </a:buClr>
              </a:pPr>
              <a:r>
                <a:rPr lang="ko-KR" altLang="en-US" sz="2400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glow>
                      <a:srgbClr val="0F1633">
                        <a:alpha val="37000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이력사항</a:t>
              </a:r>
              <a:endParaRPr lang="en-US" altLang="ko-KR" sz="2400" spc="-5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glow>
                    <a:srgbClr val="0F1633">
                      <a:alpha val="3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4DA2D677-CC49-D24C-76B6-CC5C27B3F9B6}"/>
              </a:ext>
            </a:extLst>
          </p:cNvPr>
          <p:cNvGrpSpPr/>
          <p:nvPr/>
        </p:nvGrpSpPr>
        <p:grpSpPr>
          <a:xfrm>
            <a:off x="1563486" y="3297636"/>
            <a:ext cx="3183871" cy="421434"/>
            <a:chOff x="1328355" y="3671738"/>
            <a:chExt cx="3183871" cy="421434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596DD3DE-809B-FB9C-1D25-300BE45CC680}"/>
                </a:ext>
              </a:extLst>
            </p:cNvPr>
            <p:cNvGrpSpPr/>
            <p:nvPr/>
          </p:nvGrpSpPr>
          <p:grpSpPr>
            <a:xfrm>
              <a:off x="1328355" y="3671738"/>
              <a:ext cx="421436" cy="421434"/>
              <a:chOff x="271461" y="5265423"/>
              <a:chExt cx="772445" cy="772445"/>
            </a:xfrm>
          </p:grpSpPr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2D9E9557-5862-19E5-CFE8-1763AE692575}"/>
                  </a:ext>
                </a:extLst>
              </p:cNvPr>
              <p:cNvGrpSpPr/>
              <p:nvPr/>
            </p:nvGrpSpPr>
            <p:grpSpPr>
              <a:xfrm>
                <a:off x="271461" y="5265423"/>
                <a:ext cx="772445" cy="772445"/>
                <a:chOff x="-717657" y="2809194"/>
                <a:chExt cx="866523" cy="866523"/>
              </a:xfrm>
            </p:grpSpPr>
            <p:sp>
              <p:nvSpPr>
                <p:cNvPr id="30" name="직사각형 29">
                  <a:extLst>
                    <a:ext uri="{FF2B5EF4-FFF2-40B4-BE49-F238E27FC236}">
                      <a16:creationId xmlns:a16="http://schemas.microsoft.com/office/drawing/2014/main" id="{F18EEB81-83D1-CB8C-6FD9-B64DF389A874}"/>
                    </a:ext>
                  </a:extLst>
                </p:cNvPr>
                <p:cNvSpPr/>
                <p:nvPr/>
              </p:nvSpPr>
              <p:spPr>
                <a:xfrm>
                  <a:off x="-717657" y="2809194"/>
                  <a:ext cx="866523" cy="866523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595FF"/>
                    </a:gs>
                    <a:gs pos="49000">
                      <a:srgbClr val="1D629C"/>
                    </a:gs>
                    <a:gs pos="53000">
                      <a:srgbClr val="003E7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  <p:sp>
              <p:nvSpPr>
                <p:cNvPr id="31" name="직사각형 30">
                  <a:extLst>
                    <a:ext uri="{FF2B5EF4-FFF2-40B4-BE49-F238E27FC236}">
                      <a16:creationId xmlns:a16="http://schemas.microsoft.com/office/drawing/2014/main" id="{7EA45828-EDF2-B614-8BEE-39C0369A09A6}"/>
                    </a:ext>
                  </a:extLst>
                </p:cNvPr>
                <p:cNvSpPr/>
                <p:nvPr/>
              </p:nvSpPr>
              <p:spPr>
                <a:xfrm>
                  <a:off x="-657863" y="2868988"/>
                  <a:ext cx="746930" cy="7469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2D3340F-33B2-CFAA-61CD-CA254F1BAC47}"/>
                  </a:ext>
                </a:extLst>
              </p:cNvPr>
              <p:cNvSpPr txBox="1"/>
              <p:nvPr/>
            </p:nvSpPr>
            <p:spPr>
              <a:xfrm>
                <a:off x="377110" y="5313172"/>
                <a:ext cx="561148" cy="6769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defTabSz="893054" latinLnBrk="0">
                  <a:spcBef>
                    <a:spcPts val="300"/>
                  </a:spcBef>
                  <a:buClr>
                    <a:srgbClr val="0B74B7"/>
                  </a:buClr>
                </a:pPr>
                <a:r>
                  <a:rPr lang="en-US" altLang="ko-KR" sz="2400" spc="-5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Ⅱ</a:t>
                </a:r>
                <a:endParaRPr lang="ko-KR" altLang="en-US" sz="2400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31120E3-AB02-76F7-FFDE-D6D66378ACC4}"/>
                </a:ext>
              </a:extLst>
            </p:cNvPr>
            <p:cNvSpPr txBox="1"/>
            <p:nvPr/>
          </p:nvSpPr>
          <p:spPr>
            <a:xfrm>
              <a:off x="1993908" y="3697791"/>
              <a:ext cx="251831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defTabSz="893054" latinLnBrk="0">
                <a:spcBef>
                  <a:spcPts val="300"/>
                </a:spcBef>
                <a:buClr>
                  <a:srgbClr val="0B74B7"/>
                </a:buClr>
              </a:pPr>
              <a:r>
                <a:rPr lang="ko-KR" altLang="en-US" sz="2400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glow>
                      <a:srgbClr val="0F1633">
                        <a:alpha val="37000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학위논문 및 연구실적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89102DE4-5EF4-6FC0-95F1-204055CEE618}"/>
              </a:ext>
            </a:extLst>
          </p:cNvPr>
          <p:cNvGrpSpPr/>
          <p:nvPr/>
        </p:nvGrpSpPr>
        <p:grpSpPr>
          <a:xfrm>
            <a:off x="1563486" y="4218932"/>
            <a:ext cx="2233290" cy="421434"/>
            <a:chOff x="1328355" y="3671738"/>
            <a:chExt cx="2233290" cy="421434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51CEB28D-49B7-A020-FA13-A18153C7184F}"/>
                </a:ext>
              </a:extLst>
            </p:cNvPr>
            <p:cNvGrpSpPr/>
            <p:nvPr/>
          </p:nvGrpSpPr>
          <p:grpSpPr>
            <a:xfrm>
              <a:off x="1328355" y="3671738"/>
              <a:ext cx="421436" cy="421434"/>
              <a:chOff x="271461" y="5265423"/>
              <a:chExt cx="772445" cy="772445"/>
            </a:xfrm>
          </p:grpSpPr>
          <p:grpSp>
            <p:nvGrpSpPr>
              <p:cNvPr id="22" name="그룹 21">
                <a:extLst>
                  <a:ext uri="{FF2B5EF4-FFF2-40B4-BE49-F238E27FC236}">
                    <a16:creationId xmlns:a16="http://schemas.microsoft.com/office/drawing/2014/main" id="{EB96B820-3044-3098-0CD0-F53257475149}"/>
                  </a:ext>
                </a:extLst>
              </p:cNvPr>
              <p:cNvGrpSpPr/>
              <p:nvPr/>
            </p:nvGrpSpPr>
            <p:grpSpPr>
              <a:xfrm>
                <a:off x="271461" y="5265423"/>
                <a:ext cx="772445" cy="772445"/>
                <a:chOff x="-717657" y="2809194"/>
                <a:chExt cx="866523" cy="866523"/>
              </a:xfrm>
            </p:grpSpPr>
            <p:sp>
              <p:nvSpPr>
                <p:cNvPr id="24" name="직사각형 23">
                  <a:extLst>
                    <a:ext uri="{FF2B5EF4-FFF2-40B4-BE49-F238E27FC236}">
                      <a16:creationId xmlns:a16="http://schemas.microsoft.com/office/drawing/2014/main" id="{2588779F-849E-4C8E-276B-202E11D92FD0}"/>
                    </a:ext>
                  </a:extLst>
                </p:cNvPr>
                <p:cNvSpPr/>
                <p:nvPr/>
              </p:nvSpPr>
              <p:spPr>
                <a:xfrm>
                  <a:off x="-717657" y="2809194"/>
                  <a:ext cx="866523" cy="866523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595FF"/>
                    </a:gs>
                    <a:gs pos="49000">
                      <a:srgbClr val="1D629C"/>
                    </a:gs>
                    <a:gs pos="53000">
                      <a:srgbClr val="003E76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  <p:sp>
              <p:nvSpPr>
                <p:cNvPr id="25" name="직사각형 24">
                  <a:extLst>
                    <a:ext uri="{FF2B5EF4-FFF2-40B4-BE49-F238E27FC236}">
                      <a16:creationId xmlns:a16="http://schemas.microsoft.com/office/drawing/2014/main" id="{0AC5513E-0147-1B93-E1FE-0E4CB3DF4A27}"/>
                    </a:ext>
                  </a:extLst>
                </p:cNvPr>
                <p:cNvSpPr/>
                <p:nvPr/>
              </p:nvSpPr>
              <p:spPr>
                <a:xfrm>
                  <a:off x="-657863" y="2868988"/>
                  <a:ext cx="746930" cy="7469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93186"/>
                  <a:endParaRPr lang="ko-KR" altLang="en-US" sz="1100">
                    <a:solidFill>
                      <a:schemeClr val="tx1"/>
                    </a:soli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6C4BB07-3566-D5E5-2E65-97C944CAA0A3}"/>
                  </a:ext>
                </a:extLst>
              </p:cNvPr>
              <p:cNvSpPr txBox="1"/>
              <p:nvPr/>
            </p:nvSpPr>
            <p:spPr>
              <a:xfrm>
                <a:off x="377110" y="5313172"/>
                <a:ext cx="561148" cy="6769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defTabSz="893054" latinLnBrk="0">
                  <a:spcBef>
                    <a:spcPts val="300"/>
                  </a:spcBef>
                  <a:buClr>
                    <a:srgbClr val="0B74B7"/>
                  </a:buClr>
                </a:pPr>
                <a:r>
                  <a:rPr lang="en-US" altLang="ko-KR" sz="2400" spc="-5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Ⅲ</a:t>
                </a:r>
                <a:endParaRPr lang="ko-KR" altLang="en-US" sz="2400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9B77C9-BAFE-92A1-67E6-F5DDEA4D3993}"/>
                </a:ext>
              </a:extLst>
            </p:cNvPr>
            <p:cNvSpPr txBox="1"/>
            <p:nvPr/>
          </p:nvSpPr>
          <p:spPr>
            <a:xfrm>
              <a:off x="1993908" y="3697791"/>
              <a:ext cx="156773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defTabSz="893054" latinLnBrk="0">
                <a:spcBef>
                  <a:spcPts val="300"/>
                </a:spcBef>
                <a:buClr>
                  <a:srgbClr val="0B74B7"/>
                </a:buClr>
              </a:pPr>
              <a:r>
                <a:rPr lang="ko-KR" altLang="en-US" sz="2400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glow>
                      <a:srgbClr val="0F1633">
                        <a:alpha val="37000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직무수행계획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99FF7FF3-D87E-48A6-5B5D-CD16345FC84D}"/>
              </a:ext>
            </a:extLst>
          </p:cNvPr>
          <p:cNvSpPr txBox="1"/>
          <p:nvPr/>
        </p:nvSpPr>
        <p:spPr>
          <a:xfrm>
            <a:off x="1563486" y="1282411"/>
            <a:ext cx="1045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79883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56" descr="악세사리">
            <a:extLst>
              <a:ext uri="{FF2B5EF4-FFF2-40B4-BE49-F238E27FC236}">
                <a16:creationId xmlns:a16="http://schemas.microsoft.com/office/drawing/2014/main" id="{E7FED26B-A4EA-7D95-490A-6694207F1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16707" y="6110345"/>
            <a:ext cx="10058398" cy="13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10" descr="C:\Users\mansuni\Desktop\템플릿.jpg">
            <a:extLst>
              <a:ext uri="{FF2B5EF4-FFF2-40B4-BE49-F238E27FC236}">
                <a16:creationId xmlns:a16="http://schemas.microsoft.com/office/drawing/2014/main" id="{C0258D36-E41F-639A-00E3-2874FBBD70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36" b="22915"/>
          <a:stretch/>
        </p:blipFill>
        <p:spPr bwMode="auto">
          <a:xfrm>
            <a:off x="424368" y="5229936"/>
            <a:ext cx="8915401" cy="87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96190976-94AD-A72E-F17D-27578AAF0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314" y="540098"/>
            <a:ext cx="2567139" cy="400110"/>
          </a:xfrm>
        </p:spPr>
        <p:txBody>
          <a:bodyPr/>
          <a:lstStyle/>
          <a:p>
            <a:r>
              <a:rPr lang="ko-KR" altLang="en-US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이력사항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6734875-F091-584A-A67D-740119F4AFAD}"/>
              </a:ext>
            </a:extLst>
          </p:cNvPr>
          <p:cNvGrpSpPr/>
          <p:nvPr/>
        </p:nvGrpSpPr>
        <p:grpSpPr>
          <a:xfrm>
            <a:off x="424368" y="517621"/>
            <a:ext cx="815238" cy="430887"/>
            <a:chOff x="424368" y="517620"/>
            <a:chExt cx="815238" cy="430887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91AC1967-B33F-FEA8-69DE-599C16A1DE3E}"/>
                </a:ext>
              </a:extLst>
            </p:cNvPr>
            <p:cNvGrpSpPr/>
            <p:nvPr/>
          </p:nvGrpSpPr>
          <p:grpSpPr>
            <a:xfrm>
              <a:off x="424368" y="547722"/>
              <a:ext cx="815238" cy="360328"/>
              <a:chOff x="407701" y="545341"/>
              <a:chExt cx="815238" cy="360328"/>
            </a:xfrm>
          </p:grpSpPr>
          <p:sp>
            <p:nvSpPr>
              <p:cNvPr id="15" name="한쪽 모서리가 둥근 사각형 275">
                <a:extLst>
                  <a:ext uri="{FF2B5EF4-FFF2-40B4-BE49-F238E27FC236}">
                    <a16:creationId xmlns:a16="http://schemas.microsoft.com/office/drawing/2014/main" id="{38C90C63-7AC7-9B12-1F95-CE8445996919}"/>
                  </a:ext>
                </a:extLst>
              </p:cNvPr>
              <p:cNvSpPr/>
              <p:nvPr/>
            </p:nvSpPr>
            <p:spPr>
              <a:xfrm rot="10800000">
                <a:off x="569081" y="545341"/>
                <a:ext cx="490815" cy="360328"/>
              </a:xfrm>
              <a:prstGeom prst="round2SameRect">
                <a:avLst/>
              </a:pr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Bold" pitchFamily="18" charset="-127"/>
                  <a:ea typeface="KoPub돋움체 Bold" pitchFamily="18" charset="-127"/>
                </a:endParaRPr>
              </a:p>
            </p:txBody>
          </p:sp>
          <p:sp>
            <p:nvSpPr>
              <p:cNvPr id="16" name="자유형 281">
                <a:extLst>
                  <a:ext uri="{FF2B5EF4-FFF2-40B4-BE49-F238E27FC236}">
                    <a16:creationId xmlns:a16="http://schemas.microsoft.com/office/drawing/2014/main" id="{4833124E-7A1B-95E8-3525-D323A4514A63}"/>
                  </a:ext>
                </a:extLst>
              </p:cNvPr>
              <p:cNvSpPr/>
              <p:nvPr/>
            </p:nvSpPr>
            <p:spPr>
              <a:xfrm rot="16200000">
                <a:off x="1060145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Bold" pitchFamily="18" charset="-127"/>
                  <a:ea typeface="KoPub돋움체 Bold" pitchFamily="18" charset="-127"/>
                </a:endParaRPr>
              </a:p>
            </p:txBody>
          </p:sp>
          <p:sp>
            <p:nvSpPr>
              <p:cNvPr id="17" name="자유형 281">
                <a:extLst>
                  <a:ext uri="{FF2B5EF4-FFF2-40B4-BE49-F238E27FC236}">
                    <a16:creationId xmlns:a16="http://schemas.microsoft.com/office/drawing/2014/main" id="{94D4E0AA-325F-15C7-E38E-B5B5E584DC54}"/>
                  </a:ext>
                </a:extLst>
              </p:cNvPr>
              <p:cNvSpPr/>
              <p:nvPr/>
            </p:nvSpPr>
            <p:spPr>
              <a:xfrm rot="5400000" flipH="1">
                <a:off x="406740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돋움체 Bold" pitchFamily="18" charset="-127"/>
                  <a:ea typeface="KoPub돋움체 Bold" pitchFamily="18" charset="-127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A4B710-A380-AA26-6AEB-7EEC8B338E5D}"/>
                </a:ext>
              </a:extLst>
            </p:cNvPr>
            <p:cNvSpPr txBox="1"/>
            <p:nvPr/>
          </p:nvSpPr>
          <p:spPr>
            <a:xfrm>
              <a:off x="632874" y="517620"/>
              <a:ext cx="40395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 defTabSz="913954" latinLnBrk="0"/>
              <a:r>
                <a:rPr lang="en-US" altLang="ko-KR" sz="2800" dirty="0">
                  <a:ln w="3175">
                    <a:solidFill>
                      <a:prstClr val="white">
                        <a:alpha val="0"/>
                      </a:prstClr>
                    </a:solidFill>
                  </a:ln>
                  <a:gradFill>
                    <a:gsLst>
                      <a:gs pos="50000">
                        <a:schemeClr val="bg1"/>
                      </a:gs>
                      <a:gs pos="51000">
                        <a:srgbClr val="D5EBFF"/>
                      </a:gs>
                    </a:gsLst>
                    <a:lin ang="2700000" scaled="0"/>
                  </a:gradFill>
                  <a:latin typeface="KoPub돋움체 Bold" pitchFamily="18" charset="-127"/>
                  <a:ea typeface="KoPub돋움체 Bold" pitchFamily="18" charset="-127"/>
                </a:rPr>
                <a:t>01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DAD8489-2ACB-7ED5-7FEE-F701EA2231C3}"/>
              </a:ext>
            </a:extLst>
          </p:cNvPr>
          <p:cNvGrpSpPr/>
          <p:nvPr/>
        </p:nvGrpSpPr>
        <p:grpSpPr>
          <a:xfrm>
            <a:off x="358243" y="1244791"/>
            <a:ext cx="678588" cy="215444"/>
            <a:chOff x="1144946" y="992704"/>
            <a:chExt cx="678588" cy="215444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9F50AB5-B9BB-A56B-0963-3FC8F4C29DDC}"/>
                </a:ext>
              </a:extLst>
            </p:cNvPr>
            <p:cNvSpPr/>
            <p:nvPr/>
          </p:nvSpPr>
          <p:spPr bwMode="gray">
            <a:xfrm>
              <a:off x="1220805" y="992704"/>
              <a:ext cx="602729" cy="21544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marL="0" lvl="1" defTabSz="893186">
                <a:buClr>
                  <a:srgbClr val="1F4787"/>
                </a:buClr>
                <a:buSzPct val="130000"/>
                <a:defRPr/>
              </a:pPr>
              <a:r>
                <a:rPr lang="ko-KR" altLang="en-US" sz="1400" spc="-50" dirty="0">
                  <a:gradFill>
                    <a:gsLst>
                      <a:gs pos="0">
                        <a:srgbClr val="1595FF"/>
                      </a:gs>
                      <a:gs pos="100000">
                        <a:srgbClr val="204A6D"/>
                      </a:gs>
                    </a:gsLst>
                    <a:lin ang="42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일반사항</a:t>
              </a: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95AD6C7F-678D-2FC5-DDEA-9F631D04B8E9}"/>
                </a:ext>
              </a:extLst>
            </p:cNvPr>
            <p:cNvSpPr/>
            <p:nvPr/>
          </p:nvSpPr>
          <p:spPr>
            <a:xfrm flipH="1">
              <a:off x="1144946" y="1033188"/>
              <a:ext cx="18000" cy="144000"/>
            </a:xfrm>
            <a:prstGeom prst="rect">
              <a:avLst/>
            </a:prstGeom>
            <a:gradFill>
              <a:gsLst>
                <a:gs pos="75833">
                  <a:srgbClr val="0064A8"/>
                </a:gs>
                <a:gs pos="51000">
                  <a:srgbClr val="1595FF"/>
                </a:gs>
                <a:gs pos="49000">
                  <a:srgbClr val="0F1633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BB9EE5E-44CF-A937-1FC8-839184E97F36}"/>
              </a:ext>
            </a:extLst>
          </p:cNvPr>
          <p:cNvSpPr/>
          <p:nvPr/>
        </p:nvSpPr>
        <p:spPr>
          <a:xfrm>
            <a:off x="5821753" y="6014558"/>
            <a:ext cx="3535680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본 페이지의 형식 변경 불가</a:t>
            </a:r>
          </a:p>
        </p:txBody>
      </p:sp>
      <p:graphicFrame>
        <p:nvGraphicFramePr>
          <p:cNvPr id="96" name="표 95">
            <a:extLst>
              <a:ext uri="{FF2B5EF4-FFF2-40B4-BE49-F238E27FC236}">
                <a16:creationId xmlns:a16="http://schemas.microsoft.com/office/drawing/2014/main" id="{A25ABA3C-FB2A-5F6B-3DC0-F197B8597A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755539"/>
              </p:ext>
            </p:extLst>
          </p:nvPr>
        </p:nvGraphicFramePr>
        <p:xfrm>
          <a:off x="4789714" y="1595209"/>
          <a:ext cx="4691919" cy="39972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5563">
                  <a:extLst>
                    <a:ext uri="{9D8B030D-6E8A-4147-A177-3AD203B41FA5}">
                      <a16:colId xmlns:a16="http://schemas.microsoft.com/office/drawing/2014/main" val="848000739"/>
                    </a:ext>
                  </a:extLst>
                </a:gridCol>
                <a:gridCol w="568427">
                  <a:extLst>
                    <a:ext uri="{9D8B030D-6E8A-4147-A177-3AD203B41FA5}">
                      <a16:colId xmlns:a16="http://schemas.microsoft.com/office/drawing/2014/main" val="439388705"/>
                    </a:ext>
                  </a:extLst>
                </a:gridCol>
                <a:gridCol w="1484191">
                  <a:extLst>
                    <a:ext uri="{9D8B030D-6E8A-4147-A177-3AD203B41FA5}">
                      <a16:colId xmlns:a16="http://schemas.microsoft.com/office/drawing/2014/main" val="1574107885"/>
                    </a:ext>
                  </a:extLst>
                </a:gridCol>
                <a:gridCol w="841869">
                  <a:extLst>
                    <a:ext uri="{9D8B030D-6E8A-4147-A177-3AD203B41FA5}">
                      <a16:colId xmlns:a16="http://schemas.microsoft.com/office/drawing/2014/main" val="3962087324"/>
                    </a:ext>
                  </a:extLst>
                </a:gridCol>
                <a:gridCol w="841869">
                  <a:extLst>
                    <a:ext uri="{9D8B030D-6E8A-4147-A177-3AD203B41FA5}">
                      <a16:colId xmlns:a16="http://schemas.microsoft.com/office/drawing/2014/main" val="1621206702"/>
                    </a:ext>
                  </a:extLst>
                </a:gridCol>
              </a:tblGrid>
              <a:tr h="2893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기간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개월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근무처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부서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직위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업무내용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988956"/>
                  </a:ext>
                </a:extLst>
              </a:tr>
              <a:tr h="5540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25.01.01~ 25.01.01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1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00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엔지니어링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전무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639004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999969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863766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08261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469881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789831"/>
                  </a:ext>
                </a:extLst>
              </a:tr>
              <a:tr h="4494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8898975"/>
                  </a:ext>
                </a:extLst>
              </a:tr>
              <a:tr h="44943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총 경력</a:t>
                      </a:r>
                      <a:b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</a:b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석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·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박사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+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경력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00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개월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(00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년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609268"/>
                  </a:ext>
                </a:extLst>
              </a:tr>
            </a:tbl>
          </a:graphicData>
        </a:graphic>
      </p:graphicFrame>
      <p:graphicFrame>
        <p:nvGraphicFramePr>
          <p:cNvPr id="97" name="표 96">
            <a:extLst>
              <a:ext uri="{FF2B5EF4-FFF2-40B4-BE49-F238E27FC236}">
                <a16:creationId xmlns:a16="http://schemas.microsoft.com/office/drawing/2014/main" id="{7D4859BA-B5D5-D5A1-DF33-66CB2B4D8B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940618"/>
              </p:ext>
            </p:extLst>
          </p:nvPr>
        </p:nvGraphicFramePr>
        <p:xfrm>
          <a:off x="282020" y="1595209"/>
          <a:ext cx="4249726" cy="3989451"/>
        </p:xfrm>
        <a:graphic>
          <a:graphicData uri="http://schemas.openxmlformats.org/drawingml/2006/table">
            <a:tbl>
              <a:tblPr/>
              <a:tblGrid>
                <a:gridCol w="257440">
                  <a:extLst>
                    <a:ext uri="{9D8B030D-6E8A-4147-A177-3AD203B41FA5}">
                      <a16:colId xmlns:a16="http://schemas.microsoft.com/office/drawing/2014/main" val="3487201891"/>
                    </a:ext>
                  </a:extLst>
                </a:gridCol>
                <a:gridCol w="484805">
                  <a:extLst>
                    <a:ext uri="{9D8B030D-6E8A-4147-A177-3AD203B41FA5}">
                      <a16:colId xmlns:a16="http://schemas.microsoft.com/office/drawing/2014/main" val="992985206"/>
                    </a:ext>
                  </a:extLst>
                </a:gridCol>
                <a:gridCol w="484805">
                  <a:extLst>
                    <a:ext uri="{9D8B030D-6E8A-4147-A177-3AD203B41FA5}">
                      <a16:colId xmlns:a16="http://schemas.microsoft.com/office/drawing/2014/main" val="372632860"/>
                    </a:ext>
                  </a:extLst>
                </a:gridCol>
                <a:gridCol w="184513">
                  <a:extLst>
                    <a:ext uri="{9D8B030D-6E8A-4147-A177-3AD203B41FA5}">
                      <a16:colId xmlns:a16="http://schemas.microsoft.com/office/drawing/2014/main" val="2696364308"/>
                    </a:ext>
                  </a:extLst>
                </a:gridCol>
                <a:gridCol w="670673">
                  <a:extLst>
                    <a:ext uri="{9D8B030D-6E8A-4147-A177-3AD203B41FA5}">
                      <a16:colId xmlns:a16="http://schemas.microsoft.com/office/drawing/2014/main" val="3782539705"/>
                    </a:ext>
                  </a:extLst>
                </a:gridCol>
                <a:gridCol w="139224">
                  <a:extLst>
                    <a:ext uri="{9D8B030D-6E8A-4147-A177-3AD203B41FA5}">
                      <a16:colId xmlns:a16="http://schemas.microsoft.com/office/drawing/2014/main" val="2458211358"/>
                    </a:ext>
                  </a:extLst>
                </a:gridCol>
                <a:gridCol w="1114697">
                  <a:extLst>
                    <a:ext uri="{9D8B030D-6E8A-4147-A177-3AD203B41FA5}">
                      <a16:colId xmlns:a16="http://schemas.microsoft.com/office/drawing/2014/main" val="3082820714"/>
                    </a:ext>
                  </a:extLst>
                </a:gridCol>
                <a:gridCol w="913569">
                  <a:extLst>
                    <a:ext uri="{9D8B030D-6E8A-4147-A177-3AD203B41FA5}">
                      <a16:colId xmlns:a16="http://schemas.microsoft.com/office/drawing/2014/main" val="148296452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한 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홍길동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생 년 월 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생 년 월 일</a:t>
                      </a:r>
                      <a:endParaRPr lang="ko-KR" altLang="en-US" dirty="0"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1970.01.01</a:t>
                      </a:r>
                      <a:b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</a:b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만 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00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세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624192"/>
                  </a:ext>
                </a:extLst>
              </a:tr>
              <a:tr h="3360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한 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전 화 번 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전 화 번 호</a:t>
                      </a:r>
                      <a:endParaRPr lang="ko-KR" altLang="en-US" dirty="0"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417447"/>
                  </a:ext>
                </a:extLst>
              </a:tr>
              <a:tr h="27254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주 소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6590212"/>
                  </a:ext>
                </a:extLst>
              </a:tr>
              <a:tr h="308356">
                <a:tc row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학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기 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개 월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학 교 명 </a:t>
                      </a:r>
                      <a:b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</a:b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대학 이상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전공</a:t>
                      </a:r>
                      <a:b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</a:b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(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학위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60188"/>
                  </a:ext>
                </a:extLst>
              </a:tr>
              <a:tr h="3088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18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303503"/>
                  </a:ext>
                </a:extLst>
              </a:tr>
              <a:tr h="3088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0215569"/>
                  </a:ext>
                </a:extLst>
              </a:tr>
              <a:tr h="3572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914362"/>
                  </a:ext>
                </a:extLst>
              </a:tr>
              <a:tr h="3083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8378212"/>
                  </a:ext>
                </a:extLst>
              </a:tr>
              <a:tr h="308356">
                <a:tc rowSpan="4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자격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취득일자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kern="0" spc="0" dirty="0" err="1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자격명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등록번호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발행처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3191"/>
                  </a:ext>
                </a:extLst>
              </a:tr>
              <a:tr h="30835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253292"/>
                  </a:ext>
                </a:extLst>
              </a:tr>
              <a:tr h="30835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590970"/>
                  </a:ext>
                </a:extLst>
              </a:tr>
              <a:tr h="308356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</a:pP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819721"/>
                  </a:ext>
                </a:extLst>
              </a:tr>
            </a:tbl>
          </a:graphicData>
        </a:graphic>
      </p:graphicFrame>
      <p:grpSp>
        <p:nvGrpSpPr>
          <p:cNvPr id="22" name="그룹 21">
            <a:extLst>
              <a:ext uri="{FF2B5EF4-FFF2-40B4-BE49-F238E27FC236}">
                <a16:creationId xmlns:a16="http://schemas.microsoft.com/office/drawing/2014/main" id="{8F715530-1533-92C8-C41C-8213630DDDEC}"/>
              </a:ext>
            </a:extLst>
          </p:cNvPr>
          <p:cNvGrpSpPr/>
          <p:nvPr/>
        </p:nvGrpSpPr>
        <p:grpSpPr>
          <a:xfrm>
            <a:off x="3610770" y="1280160"/>
            <a:ext cx="1083150" cy="1352762"/>
            <a:chOff x="6446235" y="1092806"/>
            <a:chExt cx="1534099" cy="1898671"/>
          </a:xfrm>
        </p:grpSpPr>
        <p:pic>
          <p:nvPicPr>
            <p:cNvPr id="3" name="그래픽 2">
              <a:extLst>
                <a:ext uri="{FF2B5EF4-FFF2-40B4-BE49-F238E27FC236}">
                  <a16:creationId xmlns:a16="http://schemas.microsoft.com/office/drawing/2014/main" id="{B94722F2-2AF9-7348-8C08-EBF36A22E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6446235" y="1124972"/>
              <a:ext cx="1534099" cy="186650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A35F0781-4DAD-D69B-6F12-D93EA1699906}"/>
                </a:ext>
              </a:extLst>
            </p:cNvPr>
            <p:cNvSpPr/>
            <p:nvPr/>
          </p:nvSpPr>
          <p:spPr>
            <a:xfrm>
              <a:off x="6453051" y="1092806"/>
              <a:ext cx="1527283" cy="18986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8A22BB39-97EC-3092-2AFF-06816357AE20}"/>
              </a:ext>
            </a:extLst>
          </p:cNvPr>
          <p:cNvGrpSpPr/>
          <p:nvPr/>
        </p:nvGrpSpPr>
        <p:grpSpPr>
          <a:xfrm>
            <a:off x="4872788" y="1251051"/>
            <a:ext cx="678588" cy="215444"/>
            <a:chOff x="1144946" y="992704"/>
            <a:chExt cx="678588" cy="215444"/>
          </a:xfrm>
        </p:grpSpPr>
        <p:sp>
          <p:nvSpPr>
            <p:cNvPr id="104" name="직사각형 103">
              <a:extLst>
                <a:ext uri="{FF2B5EF4-FFF2-40B4-BE49-F238E27FC236}">
                  <a16:creationId xmlns:a16="http://schemas.microsoft.com/office/drawing/2014/main" id="{A9C91627-8751-FC8E-9279-4FAE518A3818}"/>
                </a:ext>
              </a:extLst>
            </p:cNvPr>
            <p:cNvSpPr/>
            <p:nvPr/>
          </p:nvSpPr>
          <p:spPr bwMode="gray">
            <a:xfrm>
              <a:off x="1220805" y="992704"/>
              <a:ext cx="602729" cy="21544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marL="0" lvl="1" defTabSz="893186">
                <a:buClr>
                  <a:srgbClr val="1F4787"/>
                </a:buClr>
                <a:buSzPct val="130000"/>
                <a:defRPr/>
              </a:pPr>
              <a:r>
                <a:rPr lang="ko-KR" altLang="en-US" sz="1400" spc="-50" dirty="0">
                  <a:gradFill>
                    <a:gsLst>
                      <a:gs pos="0">
                        <a:srgbClr val="1595FF"/>
                      </a:gs>
                      <a:gs pos="100000">
                        <a:srgbClr val="204A6D"/>
                      </a:gs>
                    </a:gsLst>
                    <a:lin ang="42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경력사항</a:t>
              </a:r>
            </a:p>
          </p:txBody>
        </p:sp>
        <p:sp>
          <p:nvSpPr>
            <p:cNvPr id="105" name="직사각형 104">
              <a:extLst>
                <a:ext uri="{FF2B5EF4-FFF2-40B4-BE49-F238E27FC236}">
                  <a16:creationId xmlns:a16="http://schemas.microsoft.com/office/drawing/2014/main" id="{FCE8BCD3-9AEC-7C73-D7D8-0ADAB295C7A3}"/>
                </a:ext>
              </a:extLst>
            </p:cNvPr>
            <p:cNvSpPr/>
            <p:nvPr/>
          </p:nvSpPr>
          <p:spPr>
            <a:xfrm flipH="1">
              <a:off x="1144946" y="1033188"/>
              <a:ext cx="18000" cy="144000"/>
            </a:xfrm>
            <a:prstGeom prst="rect">
              <a:avLst/>
            </a:prstGeom>
            <a:gradFill>
              <a:gsLst>
                <a:gs pos="75833">
                  <a:srgbClr val="0064A8"/>
                </a:gs>
                <a:gs pos="51000">
                  <a:srgbClr val="1595FF"/>
                </a:gs>
                <a:gs pos="49000">
                  <a:srgbClr val="0F1633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16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3">
            <a:extLst>
              <a:ext uri="{FF2B5EF4-FFF2-40B4-BE49-F238E27FC236}">
                <a16:creationId xmlns:a16="http://schemas.microsoft.com/office/drawing/2014/main" id="{43B2E447-3CF3-461B-DBC9-7F816545DFC9}"/>
              </a:ext>
            </a:extLst>
          </p:cNvPr>
          <p:cNvSpPr txBox="1">
            <a:spLocks/>
          </p:cNvSpPr>
          <p:nvPr/>
        </p:nvSpPr>
        <p:spPr>
          <a:xfrm>
            <a:off x="9362359" y="6606092"/>
            <a:ext cx="73739" cy="1692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marL="0" algn="ctr" defTabSz="914400" rtl="0" eaLnBrk="1" latinLnBrk="1" hangingPunct="1">
              <a:defRPr lang="ko-KR" altLang="en-US" sz="800" kern="1200" spc="-5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itchFamily="18" charset="-127"/>
                <a:ea typeface="KoPub돋움체 Light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fld id="{B8D565D0-C7D9-41AF-9A06-F2AFB5724451}" type="slidenum">
              <a:rPr lang="en-US" altLang="ko-KR" sz="1100" smtClean="0"/>
              <a:pPr>
                <a:spcBef>
                  <a:spcPct val="0"/>
                </a:spcBef>
              </a:pPr>
              <a:t>4</a:t>
            </a:fld>
            <a:endParaRPr lang="en-US" sz="1100" dirty="0"/>
          </a:p>
        </p:txBody>
      </p:sp>
      <p:sp>
        <p:nvSpPr>
          <p:cNvPr id="37" name="제목 1">
            <a:extLst>
              <a:ext uri="{FF2B5EF4-FFF2-40B4-BE49-F238E27FC236}">
                <a16:creationId xmlns:a16="http://schemas.microsoft.com/office/drawing/2014/main" id="{2562B1D6-8543-7505-D9A3-BA0A1BF57E7F}"/>
              </a:ext>
            </a:extLst>
          </p:cNvPr>
          <p:cNvSpPr txBox="1">
            <a:spLocks/>
          </p:cNvSpPr>
          <p:nvPr/>
        </p:nvSpPr>
        <p:spPr>
          <a:xfrm>
            <a:off x="1123314" y="540098"/>
            <a:ext cx="2567139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2000" kern="12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r>
              <a: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학위논문 및 연구실적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C45506AD-F524-0905-3F62-311ACD9656F9}"/>
              </a:ext>
            </a:extLst>
          </p:cNvPr>
          <p:cNvGrpSpPr/>
          <p:nvPr/>
        </p:nvGrpSpPr>
        <p:grpSpPr>
          <a:xfrm>
            <a:off x="424368" y="517621"/>
            <a:ext cx="815238" cy="430887"/>
            <a:chOff x="424368" y="517620"/>
            <a:chExt cx="815238" cy="430887"/>
          </a:xfrm>
        </p:grpSpPr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19D6348B-F098-0A60-ECAD-F79B9F68A087}"/>
                </a:ext>
              </a:extLst>
            </p:cNvPr>
            <p:cNvGrpSpPr/>
            <p:nvPr/>
          </p:nvGrpSpPr>
          <p:grpSpPr>
            <a:xfrm>
              <a:off x="424368" y="547722"/>
              <a:ext cx="815238" cy="360328"/>
              <a:chOff x="407701" y="545341"/>
              <a:chExt cx="815238" cy="360328"/>
            </a:xfrm>
          </p:grpSpPr>
          <p:sp>
            <p:nvSpPr>
              <p:cNvPr id="55" name="한쪽 모서리가 둥근 사각형 275">
                <a:extLst>
                  <a:ext uri="{FF2B5EF4-FFF2-40B4-BE49-F238E27FC236}">
                    <a16:creationId xmlns:a16="http://schemas.microsoft.com/office/drawing/2014/main" id="{8048CD51-F2E6-753D-F518-77558F4A0BA6}"/>
                  </a:ext>
                </a:extLst>
              </p:cNvPr>
              <p:cNvSpPr/>
              <p:nvPr/>
            </p:nvSpPr>
            <p:spPr>
              <a:xfrm rot="10800000">
                <a:off x="569081" y="545341"/>
                <a:ext cx="490815" cy="360328"/>
              </a:xfrm>
              <a:prstGeom prst="round2SameRect">
                <a:avLst/>
              </a:pr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56" name="자유형 281">
                <a:extLst>
                  <a:ext uri="{FF2B5EF4-FFF2-40B4-BE49-F238E27FC236}">
                    <a16:creationId xmlns:a16="http://schemas.microsoft.com/office/drawing/2014/main" id="{B43982DF-EDD8-488D-31E4-85FCF74A8961}"/>
                  </a:ext>
                </a:extLst>
              </p:cNvPr>
              <p:cNvSpPr/>
              <p:nvPr/>
            </p:nvSpPr>
            <p:spPr>
              <a:xfrm rot="16200000">
                <a:off x="1060145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57" name="자유형 281">
                <a:extLst>
                  <a:ext uri="{FF2B5EF4-FFF2-40B4-BE49-F238E27FC236}">
                    <a16:creationId xmlns:a16="http://schemas.microsoft.com/office/drawing/2014/main" id="{7ACB98DF-3D69-1F9D-99B2-6FF18304B3BE}"/>
                  </a:ext>
                </a:extLst>
              </p:cNvPr>
              <p:cNvSpPr/>
              <p:nvPr/>
            </p:nvSpPr>
            <p:spPr>
              <a:xfrm rot="5400000" flipH="1">
                <a:off x="406740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6AA19BF-2E5B-FB63-331B-9842D16F4DC7}"/>
                </a:ext>
              </a:extLst>
            </p:cNvPr>
            <p:cNvSpPr txBox="1"/>
            <p:nvPr/>
          </p:nvSpPr>
          <p:spPr>
            <a:xfrm>
              <a:off x="632875" y="517620"/>
              <a:ext cx="40395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 defTabSz="913954" latinLnBrk="0"/>
              <a:r>
                <a:rPr lang="en-US" altLang="ko-KR" sz="2800" dirty="0">
                  <a:ln w="3175">
                    <a:solidFill>
                      <a:prstClr val="white">
                        <a:alpha val="0"/>
                      </a:prstClr>
                    </a:solidFill>
                  </a:ln>
                  <a:gradFill>
                    <a:gsLst>
                      <a:gs pos="50000">
                        <a:schemeClr val="bg1"/>
                      </a:gs>
                      <a:gs pos="51000">
                        <a:srgbClr val="D5EBFF"/>
                      </a:gs>
                    </a:gsLst>
                    <a:lin ang="27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02</a:t>
              </a: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2DA34BCC-340D-890E-D4EB-55720786D384}"/>
              </a:ext>
            </a:extLst>
          </p:cNvPr>
          <p:cNvGrpSpPr/>
          <p:nvPr/>
        </p:nvGrpSpPr>
        <p:grpSpPr>
          <a:xfrm>
            <a:off x="1154470" y="985084"/>
            <a:ext cx="2259149" cy="215444"/>
            <a:chOff x="1144946" y="992704"/>
            <a:chExt cx="2259149" cy="215444"/>
          </a:xfrm>
        </p:grpSpPr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9C8E3287-B5C9-0D35-B2B7-F5D945C6BACD}"/>
                </a:ext>
              </a:extLst>
            </p:cNvPr>
            <p:cNvSpPr/>
            <p:nvPr/>
          </p:nvSpPr>
          <p:spPr bwMode="gray">
            <a:xfrm>
              <a:off x="1220805" y="992704"/>
              <a:ext cx="2183290" cy="21544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marL="0" lvl="1" defTabSz="893186">
                <a:buClr>
                  <a:srgbClr val="1F4787"/>
                </a:buClr>
                <a:buSzPct val="130000"/>
                <a:defRPr/>
              </a:pPr>
              <a:r>
                <a:rPr lang="ko-KR" altLang="en-US" sz="1400" spc="-50" dirty="0">
                  <a:gradFill>
                    <a:gsLst>
                      <a:gs pos="0">
                        <a:srgbClr val="1595FF"/>
                      </a:gs>
                      <a:gs pos="100000">
                        <a:srgbClr val="204A6D"/>
                      </a:gs>
                    </a:gsLst>
                    <a:lin ang="42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학위논문 요약 및 수행 연구 실적</a:t>
              </a:r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165ABA69-05E6-998D-C706-2AF25B7BCF28}"/>
                </a:ext>
              </a:extLst>
            </p:cNvPr>
            <p:cNvSpPr/>
            <p:nvPr/>
          </p:nvSpPr>
          <p:spPr>
            <a:xfrm flipH="1">
              <a:off x="1144946" y="1033188"/>
              <a:ext cx="18000" cy="144000"/>
            </a:xfrm>
            <a:prstGeom prst="rect">
              <a:avLst/>
            </a:prstGeom>
            <a:gradFill>
              <a:gsLst>
                <a:gs pos="75833">
                  <a:srgbClr val="0064A8"/>
                </a:gs>
                <a:gs pos="51000">
                  <a:srgbClr val="1595FF"/>
                </a:gs>
                <a:gs pos="49000">
                  <a:srgbClr val="0F1633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endParaRP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BC2B178F-29E0-3327-46A4-A4DB126CFC06}"/>
              </a:ext>
            </a:extLst>
          </p:cNvPr>
          <p:cNvGrpSpPr/>
          <p:nvPr/>
        </p:nvGrpSpPr>
        <p:grpSpPr>
          <a:xfrm>
            <a:off x="677863" y="2844728"/>
            <a:ext cx="8666143" cy="3399316"/>
            <a:chOff x="6424218" y="2874537"/>
            <a:chExt cx="8666143" cy="3464068"/>
          </a:xfrm>
        </p:grpSpPr>
        <p:sp>
          <p:nvSpPr>
            <p:cNvPr id="73" name="모서리가 둥근 직사각형 8">
              <a:extLst>
                <a:ext uri="{FF2B5EF4-FFF2-40B4-BE49-F238E27FC236}">
                  <a16:creationId xmlns:a16="http://schemas.microsoft.com/office/drawing/2014/main" id="{6668E94D-4C19-C3DA-78EA-777C5B2C4D85}"/>
                </a:ext>
              </a:extLst>
            </p:cNvPr>
            <p:cNvSpPr/>
            <p:nvPr/>
          </p:nvSpPr>
          <p:spPr>
            <a:xfrm>
              <a:off x="6433052" y="3068960"/>
              <a:ext cx="8657309" cy="3269645"/>
            </a:xfrm>
            <a:prstGeom prst="roundRect">
              <a:avLst>
                <a:gd name="adj" fmla="val 5537"/>
              </a:avLst>
            </a:prstGeom>
            <a:solidFill>
              <a:schemeClr val="bg1"/>
            </a:solidFill>
            <a:ln w="28575">
              <a:solidFill>
                <a:srgbClr val="00375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cs typeface="Arial" pitchFamily="34" charset="0"/>
              </a:endParaRPr>
            </a:p>
          </p:txBody>
        </p: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8C547304-C9F8-0083-BB2F-3268410B1299}"/>
                </a:ext>
              </a:extLst>
            </p:cNvPr>
            <p:cNvGrpSpPr/>
            <p:nvPr/>
          </p:nvGrpSpPr>
          <p:grpSpPr>
            <a:xfrm>
              <a:off x="6424218" y="2874537"/>
              <a:ext cx="2514239" cy="442856"/>
              <a:chOff x="6385312" y="2874537"/>
              <a:chExt cx="2514239" cy="442856"/>
            </a:xfrm>
          </p:grpSpPr>
          <p:pic>
            <p:nvPicPr>
              <p:cNvPr id="75" name="그림 74">
                <a:extLst>
                  <a:ext uri="{FF2B5EF4-FFF2-40B4-BE49-F238E27FC236}">
                    <a16:creationId xmlns:a16="http://schemas.microsoft.com/office/drawing/2014/main" id="{B445B551-6A0C-6BA8-490B-C0A85E52E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36092" y="2927122"/>
                <a:ext cx="1812678" cy="33768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6" name="제목 114">
                <a:extLst>
                  <a:ext uri="{FF2B5EF4-FFF2-40B4-BE49-F238E27FC236}">
                    <a16:creationId xmlns:a16="http://schemas.microsoft.com/office/drawing/2014/main" id="{5F8CC8D9-4AF1-8B28-9FD5-3ABDBFE496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85312" y="2874537"/>
                <a:ext cx="2514239" cy="442856"/>
              </a:xfrm>
              <a:prstGeom prst="rect">
                <a:avLst/>
              </a:prstGeom>
              <a:effectLst>
                <a:outerShdw blurRad="76200" dir="5400000" algn="ctr" rotWithShape="0">
                  <a:sysClr val="windowText" lastClr="000000"/>
                </a:outerShdw>
              </a:effectLst>
            </p:spPr>
            <p:txBody>
              <a:bodyPr anchor="ctr" anchorCtr="0"/>
              <a:lstStyle/>
              <a:p>
                <a:pPr algn="ctr" defTabSz="1330325" eaLnBrk="0" latinLnBrk="0" hangingPunct="0">
                  <a:lnSpc>
                    <a:spcPts val="2000"/>
                  </a:lnSpc>
                  <a:spcAft>
                    <a:spcPts val="600"/>
                  </a:spcAft>
                  <a:buSzPct val="100000"/>
                  <a:defRPr/>
                </a:pPr>
                <a:r>
                  <a:rPr lang="ko-KR" altLang="en-US" kern="0" dirty="0"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0070C0"/>
                        </a:gs>
                      </a:gsLst>
                      <a:lin ang="5400000" scaled="0"/>
                    </a:gra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논문 내용</a:t>
                </a:r>
              </a:p>
            </p:txBody>
          </p:sp>
        </p:grpSp>
      </p:grp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47FBBC70-0EAF-E18B-7455-DBC079E4FD79}"/>
              </a:ext>
            </a:extLst>
          </p:cNvPr>
          <p:cNvSpPr/>
          <p:nvPr/>
        </p:nvSpPr>
        <p:spPr>
          <a:xfrm>
            <a:off x="5826679" y="5817173"/>
            <a:ext cx="3535680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필요시 디자인 및 구성 변경 가능</a:t>
            </a:r>
          </a:p>
        </p:txBody>
      </p: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A7A3FBCE-3332-6D5C-A6AB-D5FFF94768A3}"/>
              </a:ext>
            </a:extLst>
          </p:cNvPr>
          <p:cNvGrpSpPr/>
          <p:nvPr/>
        </p:nvGrpSpPr>
        <p:grpSpPr>
          <a:xfrm>
            <a:off x="686697" y="1448983"/>
            <a:ext cx="8657309" cy="2467669"/>
            <a:chOff x="3679756" y="2874537"/>
            <a:chExt cx="8657309" cy="2514674"/>
          </a:xfrm>
        </p:grpSpPr>
        <p:sp>
          <p:nvSpPr>
            <p:cNvPr id="78" name="모서리가 둥근 직사각형 8">
              <a:extLst>
                <a:ext uri="{FF2B5EF4-FFF2-40B4-BE49-F238E27FC236}">
                  <a16:creationId xmlns:a16="http://schemas.microsoft.com/office/drawing/2014/main" id="{2B5706C4-60ED-02B3-EFF7-CB3E22063493}"/>
                </a:ext>
              </a:extLst>
            </p:cNvPr>
            <p:cNvSpPr/>
            <p:nvPr/>
          </p:nvSpPr>
          <p:spPr>
            <a:xfrm>
              <a:off x="3700421" y="3068960"/>
              <a:ext cx="8636644" cy="1047279"/>
            </a:xfrm>
            <a:prstGeom prst="roundRect">
              <a:avLst>
                <a:gd name="adj" fmla="val 5537"/>
              </a:avLst>
            </a:prstGeom>
            <a:solidFill>
              <a:schemeClr val="bg1"/>
            </a:solidFill>
            <a:ln w="28575">
              <a:solidFill>
                <a:srgbClr val="24609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cs typeface="Arial" pitchFamily="34" charset="0"/>
              </a:endParaRPr>
            </a:p>
          </p:txBody>
        </p:sp>
        <p:grpSp>
          <p:nvGrpSpPr>
            <p:cNvPr id="79" name="그룹 78">
              <a:extLst>
                <a:ext uri="{FF2B5EF4-FFF2-40B4-BE49-F238E27FC236}">
                  <a16:creationId xmlns:a16="http://schemas.microsoft.com/office/drawing/2014/main" id="{762D1BE7-3CE3-2FD1-43D9-FCA026D717F0}"/>
                </a:ext>
              </a:extLst>
            </p:cNvPr>
            <p:cNvGrpSpPr/>
            <p:nvPr/>
          </p:nvGrpSpPr>
          <p:grpSpPr>
            <a:xfrm>
              <a:off x="3695306" y="2874537"/>
              <a:ext cx="2506798" cy="442856"/>
              <a:chOff x="3652422" y="2874537"/>
              <a:chExt cx="2506798" cy="442856"/>
            </a:xfrm>
          </p:grpSpPr>
          <p:pic>
            <p:nvPicPr>
              <p:cNvPr id="82" name="그림 81">
                <a:extLst>
                  <a:ext uri="{FF2B5EF4-FFF2-40B4-BE49-F238E27FC236}">
                    <a16:creationId xmlns:a16="http://schemas.microsoft.com/office/drawing/2014/main" id="{17CB0D29-8AFE-B046-7A09-B14679B3C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99482" y="2927122"/>
                <a:ext cx="1812678" cy="33768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3" name="제목 114">
                <a:extLst>
                  <a:ext uri="{FF2B5EF4-FFF2-40B4-BE49-F238E27FC236}">
                    <a16:creationId xmlns:a16="http://schemas.microsoft.com/office/drawing/2014/main" id="{CAB6A0D2-39E7-2DE1-92E3-375827A58C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52422" y="2874537"/>
                <a:ext cx="2506798" cy="442856"/>
              </a:xfrm>
              <a:prstGeom prst="rect">
                <a:avLst/>
              </a:prstGeom>
              <a:effectLst>
                <a:outerShdw blurRad="76200" dir="5400000" algn="ctr" rotWithShape="0">
                  <a:sysClr val="windowText" lastClr="000000"/>
                </a:outerShdw>
              </a:effectLst>
            </p:spPr>
            <p:txBody>
              <a:bodyPr anchor="ctr" anchorCtr="0"/>
              <a:lstStyle/>
              <a:p>
                <a:pPr algn="ctr" defTabSz="1330325" eaLnBrk="0" latinLnBrk="0" hangingPunct="0">
                  <a:lnSpc>
                    <a:spcPts val="2000"/>
                  </a:lnSpc>
                  <a:spcAft>
                    <a:spcPts val="600"/>
                  </a:spcAft>
                  <a:buSzPct val="100000"/>
                  <a:defRPr/>
                </a:pPr>
                <a:r>
                  <a:rPr lang="ko-KR" altLang="en-US" kern="0" dirty="0"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0070C0"/>
                        </a:gs>
                      </a:gsLst>
                      <a:lin ang="5400000" scaled="0"/>
                    </a:gra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학위논문명</a:t>
                </a:r>
              </a:p>
            </p:txBody>
          </p:sp>
        </p:grp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BDC997C2-E916-39CB-38C7-2BB12B6C38B7}"/>
                </a:ext>
              </a:extLst>
            </p:cNvPr>
            <p:cNvSpPr/>
            <p:nvPr/>
          </p:nvSpPr>
          <p:spPr>
            <a:xfrm>
              <a:off x="3679756" y="3343165"/>
              <a:ext cx="2517234" cy="313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9388" indent="-179388" defTabSz="1330325" eaLnBrk="0" latinLnBrk="0" hangingPunct="0">
                <a:spcAft>
                  <a:spcPts val="600"/>
                </a:spcAft>
                <a:buSzPct val="100000"/>
                <a:buFont typeface="Arial" pitchFamily="34" charset="0"/>
                <a:buChar char="•"/>
                <a:defRPr/>
              </a:pPr>
              <a:endParaRPr lang="ko-KR" altLang="en-US" sz="1400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id="{CC46C5A6-5182-6AD2-3BB5-DF886B27E56A}"/>
                </a:ext>
              </a:extLst>
            </p:cNvPr>
            <p:cNvSpPr/>
            <p:nvPr/>
          </p:nvSpPr>
          <p:spPr>
            <a:xfrm>
              <a:off x="3679756" y="5075571"/>
              <a:ext cx="2517234" cy="313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9388" indent="-179388" defTabSz="1330325" eaLnBrk="0" latinLnBrk="0" hangingPunct="0">
                <a:spcAft>
                  <a:spcPts val="600"/>
                </a:spcAft>
                <a:buSzPct val="100000"/>
                <a:buFont typeface="Arial" pitchFamily="34" charset="0"/>
                <a:buChar char="•"/>
                <a:defRPr/>
              </a:pPr>
              <a:endParaRPr lang="ko-KR" altLang="en-US" sz="1400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8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25A84-79A2-81B5-E29C-186053552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3">
            <a:extLst>
              <a:ext uri="{FF2B5EF4-FFF2-40B4-BE49-F238E27FC236}">
                <a16:creationId xmlns:a16="http://schemas.microsoft.com/office/drawing/2014/main" id="{62C4A20B-3214-5099-6F00-350F5363DDCB}"/>
              </a:ext>
            </a:extLst>
          </p:cNvPr>
          <p:cNvSpPr txBox="1">
            <a:spLocks/>
          </p:cNvSpPr>
          <p:nvPr/>
        </p:nvSpPr>
        <p:spPr>
          <a:xfrm>
            <a:off x="9362359" y="6606092"/>
            <a:ext cx="73739" cy="1692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marL="0" algn="ctr" defTabSz="914400" rtl="0" eaLnBrk="1" latinLnBrk="1" hangingPunct="1">
              <a:defRPr lang="ko-KR" altLang="en-US" sz="800" kern="1200" spc="-5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itchFamily="18" charset="-127"/>
                <a:ea typeface="KoPub돋움체 Light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fld id="{B8D565D0-C7D9-41AF-9A06-F2AFB5724451}" type="slidenum">
              <a:rPr lang="en-US" altLang="ko-KR" sz="1100" smtClean="0"/>
              <a:pPr>
                <a:spcBef>
                  <a:spcPct val="0"/>
                </a:spcBef>
              </a:pPr>
              <a:t>5</a:t>
            </a:fld>
            <a:endParaRPr lang="en-US" sz="1100" dirty="0"/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80C9801-E80D-DC73-4EB3-F3FB7DC6175A}"/>
              </a:ext>
            </a:extLst>
          </p:cNvPr>
          <p:cNvGrpSpPr/>
          <p:nvPr/>
        </p:nvGrpSpPr>
        <p:grpSpPr>
          <a:xfrm>
            <a:off x="664976" y="1345215"/>
            <a:ext cx="8679031" cy="3605579"/>
            <a:chOff x="664976" y="2855973"/>
            <a:chExt cx="8679031" cy="3674260"/>
          </a:xfrm>
        </p:grpSpPr>
        <p:sp>
          <p:nvSpPr>
            <p:cNvPr id="20" name="모서리가 둥근 직사각형 8">
              <a:extLst>
                <a:ext uri="{FF2B5EF4-FFF2-40B4-BE49-F238E27FC236}">
                  <a16:creationId xmlns:a16="http://schemas.microsoft.com/office/drawing/2014/main" id="{AB1AE6B1-1B72-D964-6114-E2D50E37CC6E}"/>
                </a:ext>
              </a:extLst>
            </p:cNvPr>
            <p:cNvSpPr/>
            <p:nvPr/>
          </p:nvSpPr>
          <p:spPr>
            <a:xfrm>
              <a:off x="677863" y="3068960"/>
              <a:ext cx="8666144" cy="3461273"/>
            </a:xfrm>
            <a:prstGeom prst="roundRect">
              <a:avLst>
                <a:gd name="adj" fmla="val 5537"/>
              </a:avLst>
            </a:prstGeom>
            <a:solidFill>
              <a:schemeClr val="bg1"/>
            </a:solidFill>
            <a:ln w="28575">
              <a:solidFill>
                <a:srgbClr val="188C9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cs typeface="Arial" pitchFamily="34" charset="0"/>
              </a:endParaRP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D64F1826-E347-B81D-D9B7-8E02BF32731D}"/>
                </a:ext>
              </a:extLst>
            </p:cNvPr>
            <p:cNvGrpSpPr/>
            <p:nvPr/>
          </p:nvGrpSpPr>
          <p:grpSpPr>
            <a:xfrm>
              <a:off x="664976" y="2855973"/>
              <a:ext cx="2520215" cy="442856"/>
              <a:chOff x="664976" y="2855973"/>
              <a:chExt cx="2520215" cy="442856"/>
            </a:xfrm>
          </p:grpSpPr>
          <p:pic>
            <p:nvPicPr>
              <p:cNvPr id="23" name="그림 22">
                <a:extLst>
                  <a:ext uri="{FF2B5EF4-FFF2-40B4-BE49-F238E27FC236}">
                    <a16:creationId xmlns:a16="http://schemas.microsoft.com/office/drawing/2014/main" id="{7AC4D80B-F376-88E8-E71F-340931BC54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18744" y="2908558"/>
                <a:ext cx="1812678" cy="33768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제목 114">
                <a:extLst>
                  <a:ext uri="{FF2B5EF4-FFF2-40B4-BE49-F238E27FC236}">
                    <a16:creationId xmlns:a16="http://schemas.microsoft.com/office/drawing/2014/main" id="{09DBA86E-BA7C-60ED-DEDE-9512505644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4976" y="2855973"/>
                <a:ext cx="2520215" cy="442856"/>
              </a:xfrm>
              <a:prstGeom prst="rect">
                <a:avLst/>
              </a:prstGeom>
              <a:effectLst>
                <a:outerShdw blurRad="76200" dir="5400000" algn="ctr" rotWithShape="0">
                  <a:sysClr val="windowText" lastClr="000000"/>
                </a:outerShdw>
              </a:effectLst>
            </p:spPr>
            <p:txBody>
              <a:bodyPr anchor="ctr" anchorCtr="0"/>
              <a:lstStyle/>
              <a:p>
                <a:pPr algn="ctr" defTabSz="1330325" eaLnBrk="0" latinLnBrk="0" hangingPunct="0">
                  <a:lnSpc>
                    <a:spcPts val="2000"/>
                  </a:lnSpc>
                  <a:spcAft>
                    <a:spcPts val="600"/>
                  </a:spcAft>
                  <a:buSzPct val="100000"/>
                  <a:defRPr/>
                </a:pPr>
                <a:r>
                  <a:rPr lang="ko-KR" altLang="en-US" kern="0" dirty="0"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0070C0"/>
                        </a:gs>
                      </a:gsLst>
                      <a:lin ang="5400000" scaled="0"/>
                    </a:gra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연구 실적</a:t>
                </a:r>
              </a:p>
            </p:txBody>
          </p:sp>
        </p:grp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74BE0FA-082B-633B-8E10-E9C26000064A}"/>
                </a:ext>
              </a:extLst>
            </p:cNvPr>
            <p:cNvSpPr/>
            <p:nvPr/>
          </p:nvSpPr>
          <p:spPr>
            <a:xfrm>
              <a:off x="991766" y="3364805"/>
              <a:ext cx="2640603" cy="313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9388" indent="-179388" defTabSz="1330325" eaLnBrk="0" latinLnBrk="0" hangingPunct="0">
                <a:spcAft>
                  <a:spcPts val="600"/>
                </a:spcAft>
                <a:buSzPct val="100000"/>
                <a:buFont typeface="Arial" pitchFamily="34" charset="0"/>
                <a:buChar char="•"/>
                <a:defRPr/>
              </a:pPr>
              <a:endParaRPr lang="ko-KR" altLang="en-US" sz="1400" kern="0" spc="-150" dirty="0"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72BAE31F-D76A-EE29-83ED-A2CE135C9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32575"/>
              </p:ext>
            </p:extLst>
          </p:nvPr>
        </p:nvGraphicFramePr>
        <p:xfrm>
          <a:off x="988405" y="1844537"/>
          <a:ext cx="8068512" cy="2927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128">
                  <a:extLst>
                    <a:ext uri="{9D8B030D-6E8A-4147-A177-3AD203B41FA5}">
                      <a16:colId xmlns:a16="http://schemas.microsoft.com/office/drawing/2014/main" val="183886753"/>
                    </a:ext>
                  </a:extLst>
                </a:gridCol>
                <a:gridCol w="2017128">
                  <a:extLst>
                    <a:ext uri="{9D8B030D-6E8A-4147-A177-3AD203B41FA5}">
                      <a16:colId xmlns:a16="http://schemas.microsoft.com/office/drawing/2014/main" val="3488825781"/>
                    </a:ext>
                  </a:extLst>
                </a:gridCol>
                <a:gridCol w="2017128">
                  <a:extLst>
                    <a:ext uri="{9D8B030D-6E8A-4147-A177-3AD203B41FA5}">
                      <a16:colId xmlns:a16="http://schemas.microsoft.com/office/drawing/2014/main" val="352010029"/>
                    </a:ext>
                  </a:extLst>
                </a:gridCol>
                <a:gridCol w="2017128">
                  <a:extLst>
                    <a:ext uri="{9D8B030D-6E8A-4147-A177-3AD203B41FA5}">
                      <a16:colId xmlns:a16="http://schemas.microsoft.com/office/drawing/2014/main" val="291567672"/>
                    </a:ext>
                  </a:extLst>
                </a:gridCol>
              </a:tblGrid>
              <a:tr h="3659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과업명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과업기간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발주처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수행내용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037894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643119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80369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8409261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904448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785432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685122"/>
                  </a:ext>
                </a:extLst>
              </a:tr>
              <a:tr h="365999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671189"/>
                  </a:ext>
                </a:extLst>
              </a:tr>
            </a:tbl>
          </a:graphicData>
        </a:graphic>
      </p:graphicFrame>
      <p:sp>
        <p:nvSpPr>
          <p:cNvPr id="37" name="제목 1">
            <a:extLst>
              <a:ext uri="{FF2B5EF4-FFF2-40B4-BE49-F238E27FC236}">
                <a16:creationId xmlns:a16="http://schemas.microsoft.com/office/drawing/2014/main" id="{C2765DC1-60C5-EA78-3E9E-1C73F95FE3D0}"/>
              </a:ext>
            </a:extLst>
          </p:cNvPr>
          <p:cNvSpPr txBox="1">
            <a:spLocks/>
          </p:cNvSpPr>
          <p:nvPr/>
        </p:nvSpPr>
        <p:spPr>
          <a:xfrm>
            <a:off x="1123314" y="540098"/>
            <a:ext cx="2567139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2000" kern="1200" spc="-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itchFamily="18" charset="-127"/>
                <a:ea typeface="KoPub돋움체 Bold" pitchFamily="18" charset="-127"/>
                <a:cs typeface="+mn-cs"/>
              </a:defRPr>
            </a:lvl1pPr>
          </a:lstStyle>
          <a:p>
            <a:r>
              <a: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학위논문 및 연구실적</a:t>
            </a: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501B438C-0BCC-D2FC-3F50-EDE21FE97643}"/>
              </a:ext>
            </a:extLst>
          </p:cNvPr>
          <p:cNvGrpSpPr/>
          <p:nvPr/>
        </p:nvGrpSpPr>
        <p:grpSpPr>
          <a:xfrm>
            <a:off x="424368" y="517621"/>
            <a:ext cx="815238" cy="430887"/>
            <a:chOff x="424368" y="517620"/>
            <a:chExt cx="815238" cy="430887"/>
          </a:xfrm>
        </p:grpSpPr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7FFC2099-A924-6DC5-F219-7BF00310C96E}"/>
                </a:ext>
              </a:extLst>
            </p:cNvPr>
            <p:cNvGrpSpPr/>
            <p:nvPr/>
          </p:nvGrpSpPr>
          <p:grpSpPr>
            <a:xfrm>
              <a:off x="424368" y="547722"/>
              <a:ext cx="815238" cy="360328"/>
              <a:chOff x="407701" y="545341"/>
              <a:chExt cx="815238" cy="360328"/>
            </a:xfrm>
          </p:grpSpPr>
          <p:sp>
            <p:nvSpPr>
              <p:cNvPr id="55" name="한쪽 모서리가 둥근 사각형 275">
                <a:extLst>
                  <a:ext uri="{FF2B5EF4-FFF2-40B4-BE49-F238E27FC236}">
                    <a16:creationId xmlns:a16="http://schemas.microsoft.com/office/drawing/2014/main" id="{C541F425-7C46-56AC-1B55-A8DF2690A942}"/>
                  </a:ext>
                </a:extLst>
              </p:cNvPr>
              <p:cNvSpPr/>
              <p:nvPr/>
            </p:nvSpPr>
            <p:spPr>
              <a:xfrm rot="10800000">
                <a:off x="569081" y="545341"/>
                <a:ext cx="490815" cy="360328"/>
              </a:xfrm>
              <a:prstGeom prst="round2SameRect">
                <a:avLst/>
              </a:pr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56" name="자유형 281">
                <a:extLst>
                  <a:ext uri="{FF2B5EF4-FFF2-40B4-BE49-F238E27FC236}">
                    <a16:creationId xmlns:a16="http://schemas.microsoft.com/office/drawing/2014/main" id="{E7F8585C-AD68-40FA-5106-759B9C96F769}"/>
                  </a:ext>
                </a:extLst>
              </p:cNvPr>
              <p:cNvSpPr/>
              <p:nvPr/>
            </p:nvSpPr>
            <p:spPr>
              <a:xfrm rot="16200000">
                <a:off x="1060145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57" name="자유형 281">
                <a:extLst>
                  <a:ext uri="{FF2B5EF4-FFF2-40B4-BE49-F238E27FC236}">
                    <a16:creationId xmlns:a16="http://schemas.microsoft.com/office/drawing/2014/main" id="{5D64E517-83DB-FC0F-3098-D084798BE62B}"/>
                  </a:ext>
                </a:extLst>
              </p:cNvPr>
              <p:cNvSpPr/>
              <p:nvPr/>
            </p:nvSpPr>
            <p:spPr>
              <a:xfrm rot="5400000" flipH="1">
                <a:off x="406740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0CDA47E-BFFC-921A-BEBE-1D76BDED9A66}"/>
                </a:ext>
              </a:extLst>
            </p:cNvPr>
            <p:cNvSpPr txBox="1"/>
            <p:nvPr/>
          </p:nvSpPr>
          <p:spPr>
            <a:xfrm>
              <a:off x="632875" y="517620"/>
              <a:ext cx="40395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 defTabSz="913954" latinLnBrk="0"/>
              <a:r>
                <a:rPr lang="en-US" altLang="ko-KR" sz="2800" dirty="0">
                  <a:ln w="3175">
                    <a:solidFill>
                      <a:prstClr val="white">
                        <a:alpha val="0"/>
                      </a:prstClr>
                    </a:solidFill>
                  </a:ln>
                  <a:gradFill>
                    <a:gsLst>
                      <a:gs pos="50000">
                        <a:schemeClr val="bg1"/>
                      </a:gs>
                      <a:gs pos="51000">
                        <a:srgbClr val="D5EBFF"/>
                      </a:gs>
                    </a:gsLst>
                    <a:lin ang="27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02</a:t>
              </a: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47A6D003-0477-3584-4CD6-9D50CAF2AC4C}"/>
              </a:ext>
            </a:extLst>
          </p:cNvPr>
          <p:cNvGrpSpPr/>
          <p:nvPr/>
        </p:nvGrpSpPr>
        <p:grpSpPr>
          <a:xfrm>
            <a:off x="1154470" y="985084"/>
            <a:ext cx="2259149" cy="215444"/>
            <a:chOff x="1144946" y="992704"/>
            <a:chExt cx="2259149" cy="215444"/>
          </a:xfrm>
        </p:grpSpPr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436B19C5-8F33-E8E4-98EA-0E580ABCF114}"/>
                </a:ext>
              </a:extLst>
            </p:cNvPr>
            <p:cNvSpPr/>
            <p:nvPr/>
          </p:nvSpPr>
          <p:spPr bwMode="gray">
            <a:xfrm>
              <a:off x="1220805" y="992704"/>
              <a:ext cx="2183290" cy="21544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marL="0" lvl="1" defTabSz="893186">
                <a:buClr>
                  <a:srgbClr val="1F4787"/>
                </a:buClr>
                <a:buSzPct val="130000"/>
                <a:defRPr/>
              </a:pPr>
              <a:r>
                <a:rPr lang="ko-KR" altLang="en-US" sz="1400" spc="-50" dirty="0">
                  <a:gradFill>
                    <a:gsLst>
                      <a:gs pos="0">
                        <a:srgbClr val="1595FF"/>
                      </a:gs>
                      <a:gs pos="100000">
                        <a:srgbClr val="204A6D"/>
                      </a:gs>
                    </a:gsLst>
                    <a:lin ang="42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학위논문 요약 및 수행 연구 실적</a:t>
              </a:r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5C1FAFCD-DFF6-11E6-3764-E4BE8191A279}"/>
                </a:ext>
              </a:extLst>
            </p:cNvPr>
            <p:cNvSpPr/>
            <p:nvPr/>
          </p:nvSpPr>
          <p:spPr>
            <a:xfrm flipH="1">
              <a:off x="1144946" y="1033188"/>
              <a:ext cx="18000" cy="144000"/>
            </a:xfrm>
            <a:prstGeom prst="rect">
              <a:avLst/>
            </a:prstGeom>
            <a:gradFill>
              <a:gsLst>
                <a:gs pos="75833">
                  <a:srgbClr val="0064A8"/>
                </a:gs>
                <a:gs pos="51000">
                  <a:srgbClr val="1595FF"/>
                </a:gs>
                <a:gs pos="49000">
                  <a:srgbClr val="0F1633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0AF88F15-538F-32CF-84E5-088E0180C68A}"/>
              </a:ext>
            </a:extLst>
          </p:cNvPr>
          <p:cNvGrpSpPr/>
          <p:nvPr/>
        </p:nvGrpSpPr>
        <p:grpSpPr>
          <a:xfrm>
            <a:off x="677863" y="5043187"/>
            <a:ext cx="8666143" cy="1435989"/>
            <a:chOff x="6424218" y="2874537"/>
            <a:chExt cx="8666143" cy="1463342"/>
          </a:xfrm>
        </p:grpSpPr>
        <p:sp>
          <p:nvSpPr>
            <p:cNvPr id="4" name="모서리가 둥근 직사각형 8">
              <a:extLst>
                <a:ext uri="{FF2B5EF4-FFF2-40B4-BE49-F238E27FC236}">
                  <a16:creationId xmlns:a16="http://schemas.microsoft.com/office/drawing/2014/main" id="{773B63C6-0083-DBB5-B426-6EF49AE1C1B6}"/>
                </a:ext>
              </a:extLst>
            </p:cNvPr>
            <p:cNvSpPr/>
            <p:nvPr/>
          </p:nvSpPr>
          <p:spPr>
            <a:xfrm>
              <a:off x="6433052" y="3068960"/>
              <a:ext cx="8657309" cy="1268919"/>
            </a:xfrm>
            <a:prstGeom prst="roundRect">
              <a:avLst>
                <a:gd name="adj" fmla="val 5537"/>
              </a:avLst>
            </a:prstGeom>
            <a:solidFill>
              <a:schemeClr val="bg1"/>
            </a:solidFill>
            <a:ln w="28575">
              <a:solidFill>
                <a:srgbClr val="00375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cs typeface="Arial" pitchFamily="34" charset="0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B4F449A4-E34D-0EF6-37A9-76DBA394A055}"/>
                </a:ext>
              </a:extLst>
            </p:cNvPr>
            <p:cNvGrpSpPr/>
            <p:nvPr/>
          </p:nvGrpSpPr>
          <p:grpSpPr>
            <a:xfrm>
              <a:off x="6424218" y="2874537"/>
              <a:ext cx="2514239" cy="442856"/>
              <a:chOff x="6385312" y="2874537"/>
              <a:chExt cx="2514239" cy="442856"/>
            </a:xfrm>
          </p:grpSpPr>
          <p:pic>
            <p:nvPicPr>
              <p:cNvPr id="6" name="그림 5">
                <a:extLst>
                  <a:ext uri="{FF2B5EF4-FFF2-40B4-BE49-F238E27FC236}">
                    <a16:creationId xmlns:a16="http://schemas.microsoft.com/office/drawing/2014/main" id="{E6AFACE0-ADE6-E1D1-B022-D459D0B59B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36092" y="2927122"/>
                <a:ext cx="1812678" cy="33768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제목 114">
                <a:extLst>
                  <a:ext uri="{FF2B5EF4-FFF2-40B4-BE49-F238E27FC236}">
                    <a16:creationId xmlns:a16="http://schemas.microsoft.com/office/drawing/2014/main" id="{3802190A-2E37-AAE6-47B9-E4984C2E541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85312" y="2874537"/>
                <a:ext cx="2514239" cy="442856"/>
              </a:xfrm>
              <a:prstGeom prst="rect">
                <a:avLst/>
              </a:prstGeom>
              <a:effectLst>
                <a:outerShdw blurRad="76200" dir="5400000" algn="ctr" rotWithShape="0">
                  <a:sysClr val="windowText" lastClr="000000"/>
                </a:outerShdw>
              </a:effectLst>
            </p:spPr>
            <p:txBody>
              <a:bodyPr anchor="ctr" anchorCtr="0"/>
              <a:lstStyle/>
              <a:p>
                <a:pPr algn="ctr" defTabSz="1330325" eaLnBrk="0" latinLnBrk="0" hangingPunct="0">
                  <a:lnSpc>
                    <a:spcPts val="2000"/>
                  </a:lnSpc>
                  <a:spcAft>
                    <a:spcPts val="600"/>
                  </a:spcAft>
                  <a:buSzPct val="100000"/>
                  <a:defRPr/>
                </a:pPr>
                <a:r>
                  <a:rPr lang="ko-KR" altLang="en-US" kern="0" dirty="0"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0070C0"/>
                        </a:gs>
                      </a:gsLst>
                      <a:lin ang="5400000" scaled="0"/>
                    </a:gradFill>
                    <a:latin typeface="KoPubWorld돋움체 Bold" panose="00000800000000000000" pitchFamily="2" charset="-127"/>
                    <a:ea typeface="KoPubWorld돋움체 Bold" panose="00000800000000000000" pitchFamily="2" charset="-127"/>
                    <a:cs typeface="KoPubWorld돋움체 Bold" panose="00000800000000000000" pitchFamily="2" charset="-127"/>
                  </a:rPr>
                  <a:t>기타실적</a:t>
                </a:r>
              </a:p>
            </p:txBody>
          </p:sp>
        </p:grpSp>
      </p:grp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4A1E9DB-F37B-AE1E-68F8-6837DA548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29282"/>
              </p:ext>
            </p:extLst>
          </p:nvPr>
        </p:nvGraphicFramePr>
        <p:xfrm>
          <a:off x="988405" y="5616952"/>
          <a:ext cx="806851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469">
                  <a:extLst>
                    <a:ext uri="{9D8B030D-6E8A-4147-A177-3AD203B41FA5}">
                      <a16:colId xmlns:a16="http://schemas.microsoft.com/office/drawing/2014/main" val="3246222013"/>
                    </a:ext>
                  </a:extLst>
                </a:gridCol>
                <a:gridCol w="6035043">
                  <a:extLst>
                    <a:ext uri="{9D8B030D-6E8A-4147-A177-3AD203B41FA5}">
                      <a16:colId xmlns:a16="http://schemas.microsoft.com/office/drawing/2014/main" val="2409869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수상 이력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508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기타 실적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64971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C84020EE-9FF5-ECA1-E07D-EA5734F5F284}"/>
              </a:ext>
            </a:extLst>
          </p:cNvPr>
          <p:cNvSpPr/>
          <p:nvPr/>
        </p:nvSpPr>
        <p:spPr>
          <a:xfrm>
            <a:off x="5983717" y="5025894"/>
            <a:ext cx="3535680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필요시 디자인 및 구성 변경 가능</a:t>
            </a:r>
          </a:p>
        </p:txBody>
      </p:sp>
    </p:spTree>
    <p:extLst>
      <p:ext uri="{BB962C8B-B14F-4D97-AF65-F5344CB8AC3E}">
        <p14:creationId xmlns:p14="http://schemas.microsoft.com/office/powerpoint/2010/main" val="39633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78E4A-19F2-159B-A0FE-7E91B2708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>
            <a:extLst>
              <a:ext uri="{FF2B5EF4-FFF2-40B4-BE49-F238E27FC236}">
                <a16:creationId xmlns:a16="http://schemas.microsoft.com/office/drawing/2014/main" id="{5E10B29E-073F-61EC-ECD7-FAC88A314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직무수행계획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C936114-BECB-429C-BF75-21BF875E6FFB}"/>
              </a:ext>
            </a:extLst>
          </p:cNvPr>
          <p:cNvGrpSpPr/>
          <p:nvPr/>
        </p:nvGrpSpPr>
        <p:grpSpPr>
          <a:xfrm>
            <a:off x="424368" y="517621"/>
            <a:ext cx="815238" cy="430887"/>
            <a:chOff x="424368" y="517620"/>
            <a:chExt cx="815238" cy="430887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1C7C6A58-8F11-1039-445B-CD00B0D931DA}"/>
                </a:ext>
              </a:extLst>
            </p:cNvPr>
            <p:cNvGrpSpPr/>
            <p:nvPr/>
          </p:nvGrpSpPr>
          <p:grpSpPr>
            <a:xfrm>
              <a:off x="424368" y="547722"/>
              <a:ext cx="815238" cy="360328"/>
              <a:chOff x="407701" y="545341"/>
              <a:chExt cx="815238" cy="360328"/>
            </a:xfrm>
          </p:grpSpPr>
          <p:sp>
            <p:nvSpPr>
              <p:cNvPr id="19" name="한쪽 모서리가 둥근 사각형 275">
                <a:extLst>
                  <a:ext uri="{FF2B5EF4-FFF2-40B4-BE49-F238E27FC236}">
                    <a16:creationId xmlns:a16="http://schemas.microsoft.com/office/drawing/2014/main" id="{AD67A6C8-65A4-F1EA-EB57-76280DF984B2}"/>
                  </a:ext>
                </a:extLst>
              </p:cNvPr>
              <p:cNvSpPr/>
              <p:nvPr/>
            </p:nvSpPr>
            <p:spPr>
              <a:xfrm rot="10800000">
                <a:off x="569081" y="545341"/>
                <a:ext cx="490815" cy="360328"/>
              </a:xfrm>
              <a:prstGeom prst="round2SameRect">
                <a:avLst/>
              </a:pr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20" name="자유형 281">
                <a:extLst>
                  <a:ext uri="{FF2B5EF4-FFF2-40B4-BE49-F238E27FC236}">
                    <a16:creationId xmlns:a16="http://schemas.microsoft.com/office/drawing/2014/main" id="{B6F93E98-1A28-5980-51BD-E92B1C2A265B}"/>
                  </a:ext>
                </a:extLst>
              </p:cNvPr>
              <p:cNvSpPr/>
              <p:nvPr/>
            </p:nvSpPr>
            <p:spPr>
              <a:xfrm rot="16200000">
                <a:off x="1060145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21" name="자유형 281">
                <a:extLst>
                  <a:ext uri="{FF2B5EF4-FFF2-40B4-BE49-F238E27FC236}">
                    <a16:creationId xmlns:a16="http://schemas.microsoft.com/office/drawing/2014/main" id="{DC6118F4-D455-88FC-6B79-6AE20AD7ACFF}"/>
                  </a:ext>
                </a:extLst>
              </p:cNvPr>
              <p:cNvSpPr/>
              <p:nvPr/>
            </p:nvSpPr>
            <p:spPr>
              <a:xfrm rot="5400000" flipH="1">
                <a:off x="406740" y="546303"/>
                <a:ext cx="163756" cy="161833"/>
              </a:xfrm>
              <a:custGeom>
                <a:avLst/>
                <a:gdLst>
                  <a:gd name="connsiteX0" fmla="*/ 162804 w 162804"/>
                  <a:gd name="connsiteY0" fmla="*/ 0 h 162804"/>
                  <a:gd name="connsiteX1" fmla="*/ 162804 w 162804"/>
                  <a:gd name="connsiteY1" fmla="*/ 162804 h 162804"/>
                  <a:gd name="connsiteX2" fmla="*/ 0 w 162804"/>
                  <a:gd name="connsiteY2" fmla="*/ 0 h 162804"/>
                  <a:gd name="connsiteX3" fmla="*/ 162804 w 162804"/>
                  <a:gd name="connsiteY3" fmla="*/ 0 h 16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04" h="162804">
                    <a:moveTo>
                      <a:pt x="162804" y="0"/>
                    </a:moveTo>
                    <a:lnTo>
                      <a:pt x="162804" y="162804"/>
                    </a:lnTo>
                    <a:cubicBezTo>
                      <a:pt x="162804" y="72890"/>
                      <a:pt x="89914" y="0"/>
                      <a:pt x="0" y="0"/>
                    </a:cubicBezTo>
                    <a:lnTo>
                      <a:pt x="162804" y="0"/>
                    </a:lnTo>
                    <a:close/>
                  </a:path>
                </a:pathLst>
              </a:custGeom>
              <a:solidFill>
                <a:srgbClr val="181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3938" tIns="36969" rIns="73938" bIns="36969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latinLnBrk="0"/>
                <a:endParaRPr lang="ko-KR" altLang="en-US" sz="1456" spc="-5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endParaRP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E46737-6391-A0C9-A29A-F30D4F381811}"/>
                </a:ext>
              </a:extLst>
            </p:cNvPr>
            <p:cNvSpPr txBox="1"/>
            <p:nvPr/>
          </p:nvSpPr>
          <p:spPr>
            <a:xfrm>
              <a:off x="632875" y="517620"/>
              <a:ext cx="40395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 defTabSz="913954" latinLnBrk="0"/>
              <a:r>
                <a:rPr lang="en-US" altLang="ko-KR" sz="2800" dirty="0">
                  <a:ln w="3175">
                    <a:solidFill>
                      <a:prstClr val="white">
                        <a:alpha val="0"/>
                      </a:prstClr>
                    </a:solidFill>
                  </a:ln>
                  <a:gradFill>
                    <a:gsLst>
                      <a:gs pos="50000">
                        <a:schemeClr val="bg1"/>
                      </a:gs>
                      <a:gs pos="51000">
                        <a:srgbClr val="D5EBFF"/>
                      </a:gs>
                    </a:gsLst>
                    <a:lin ang="2700000" scaled="0"/>
                  </a:gradFill>
                  <a:latin typeface="KoPubWorld돋움체 Bold" panose="00000800000000000000" pitchFamily="2" charset="-127"/>
                  <a:ea typeface="KoPubWorld돋움체 Bold" panose="00000800000000000000" pitchFamily="2" charset="-127"/>
                  <a:cs typeface="KoPubWorld돋움체 Bold" panose="00000800000000000000" pitchFamily="2" charset="-127"/>
                </a:rPr>
                <a:t>03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43AA846A-11DF-812A-AB62-485DA1A20FF0}"/>
              </a:ext>
            </a:extLst>
          </p:cNvPr>
          <p:cNvSpPr txBox="1"/>
          <p:nvPr/>
        </p:nvSpPr>
        <p:spPr>
          <a:xfrm>
            <a:off x="1058454" y="1029334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○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제목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009B2F8-10FB-5178-9D7B-14D2A312E082}"/>
              </a:ext>
            </a:extLst>
          </p:cNvPr>
          <p:cNvSpPr txBox="1"/>
          <p:nvPr/>
        </p:nvSpPr>
        <p:spPr>
          <a:xfrm>
            <a:off x="1373399" y="1481283"/>
            <a:ext cx="1039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4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세부사항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45E7F56-F915-29C3-C131-128C56EB2361}"/>
              </a:ext>
            </a:extLst>
          </p:cNvPr>
          <p:cNvSpPr/>
          <p:nvPr/>
        </p:nvSpPr>
        <p:spPr>
          <a:xfrm>
            <a:off x="5660571" y="4754879"/>
            <a:ext cx="3535680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3P </a:t>
            </a:r>
            <a:r>
              <a:rPr lang="ko-KR" altLang="en-US" dirty="0"/>
              <a:t>이내로 작성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1FCCC781-3BFC-8690-D006-A7DA045083D9}"/>
              </a:ext>
            </a:extLst>
          </p:cNvPr>
          <p:cNvSpPr/>
          <p:nvPr/>
        </p:nvSpPr>
        <p:spPr>
          <a:xfrm>
            <a:off x="5660571" y="5569130"/>
            <a:ext cx="3535680" cy="5660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필요시 디자인 및 구성 변경 가능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250E9E6-4E17-7235-0631-242A362852AB}"/>
              </a:ext>
            </a:extLst>
          </p:cNvPr>
          <p:cNvSpPr txBox="1"/>
          <p:nvPr/>
        </p:nvSpPr>
        <p:spPr>
          <a:xfrm>
            <a:off x="1075128" y="2435769"/>
            <a:ext cx="8002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○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제목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2BB28D4-EC7C-5EB8-EF62-AC36E49CBBE1}"/>
              </a:ext>
            </a:extLst>
          </p:cNvPr>
          <p:cNvSpPr txBox="1"/>
          <p:nvPr/>
        </p:nvSpPr>
        <p:spPr>
          <a:xfrm>
            <a:off x="1390073" y="2887718"/>
            <a:ext cx="1039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- </a:t>
            </a:r>
            <a:r>
              <a:rPr lang="ko-KR" altLang="en-US" sz="1400" b="1" dirty="0"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세부사항</a:t>
            </a:r>
          </a:p>
        </p:txBody>
      </p:sp>
    </p:spTree>
    <p:extLst>
      <p:ext uri="{BB962C8B-B14F-4D97-AF65-F5344CB8AC3E}">
        <p14:creationId xmlns:p14="http://schemas.microsoft.com/office/powerpoint/2010/main" val="302089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985BD-5A91-BE56-8C2E-127871871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4A79C-553C-5954-7D4C-90B0C2DC59FC}"/>
              </a:ext>
            </a:extLst>
          </p:cNvPr>
          <p:cNvSpPr txBox="1"/>
          <p:nvPr/>
        </p:nvSpPr>
        <p:spPr>
          <a:xfrm>
            <a:off x="1639388" y="2967335"/>
            <a:ext cx="6627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Q &amp; A</a:t>
            </a:r>
            <a:endParaRPr lang="ko-KR" altLang="en-US" sz="5400" dirty="0"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98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3840</TotalTime>
  <Words>187</Words>
  <Application>Microsoft Office PowerPoint</Application>
  <PresentationFormat>A4 용지(210x297mm)</PresentationFormat>
  <Paragraphs>76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KoPubWorld돋움체 Bold</vt:lpstr>
      <vt:lpstr>KoPub돋움체 Bold</vt:lpstr>
      <vt:lpstr>KoPub돋움체 Medium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이력사항</vt:lpstr>
      <vt:lpstr>PowerPoint 프레젠테이션</vt:lpstr>
      <vt:lpstr>PowerPoint 프레젠테이션</vt:lpstr>
      <vt:lpstr>직무수행계획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강배동</dc:creator>
  <cp:lastModifiedBy>급경사지안전협회 한국</cp:lastModifiedBy>
  <cp:revision>16</cp:revision>
  <cp:lastPrinted>2025-01-09T04:48:04Z</cp:lastPrinted>
  <dcterms:created xsi:type="dcterms:W3CDTF">2022-08-07T06:15:27Z</dcterms:created>
  <dcterms:modified xsi:type="dcterms:W3CDTF">2025-01-09T05:17:52Z</dcterms:modified>
</cp:coreProperties>
</file>